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E6DF3-6491-DB56-34B0-78B09ADB3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96FD19-1005-CC5F-0970-12A3E2F94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9AB9E-0678-6E96-F7A5-A1BB132E1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8FB14-F61B-33E9-9275-757147D08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89F49-3EE2-23EF-5852-EA137D1C8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73216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F06AB-383D-3DC4-77D3-65D0DF4CC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53C7D-8CD6-B842-AA21-E3D34E677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9C6EF8-AB55-B052-F906-4D1B36B3F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D5E53-5780-05BD-6E75-9B6A81421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EFF3F-07BD-EBD0-6078-C982E86F6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03169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57241-4B4E-CFEF-3C55-46DE7700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E4A33-72E7-1C15-ACE2-64ADAACE71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9DDB6-0CF9-2984-2900-3D241A40C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C8DFBE-99E9-6F9B-CB5B-6CF3D81E0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D9D21-E040-FC73-F4A5-03F478CAD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76503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21A96-3E4D-FDC7-79BE-DBB925127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050BE-ADF9-1F76-812F-1A8E68BD58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71F8AC-2E7F-222A-5AC9-EA4692B81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0C2193-361D-3008-AA83-25F522343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96B876-B1D1-6351-19C4-0D3A32AB8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6467F-B4B1-823D-980C-16477FE12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77628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278A2-C661-B5DA-778F-B33BBDCF5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87B26-3F56-4EC2-7B9B-3336E6802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0770B0-5C6C-A477-3E0E-4BF522E87F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00F2A6-4F62-1872-6951-E4014F1A22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118B53-9D94-7F47-2C4A-28C716BBD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6E35B9-C650-6D31-9BA6-ACA6308A0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63832B-B71A-3EEF-7177-E6C8EAC0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EC4EDF-C6EE-B3EC-2FC7-A036CBAD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5028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28224-368F-093D-8E96-6522DCA36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05128D-2632-93EB-E3EC-F133AB7C7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BAB16-0FC3-3141-E747-70B86A1CD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B3E492-8DD4-D8EE-242B-523F5E351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689973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7ABFEB-42C2-F5D3-BCF8-E53B6B738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4730CC-6320-7DBD-9DCF-E9B4D2A14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5DE0D0-127E-141B-1F75-CAD3C4F21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04098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449FC-2FB7-22D6-6399-083E0B43C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F3E52-61BA-66AC-5E00-29E813CAE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B3568-9FD7-7583-475A-2B91EC11F3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6ED494-7756-2405-3F54-9F5798622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4B363E-4C92-5E2D-6706-8CAFCF725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E3D02E-E0D0-A955-092F-23E357919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8239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A5992-89DC-BE56-42CE-F5A6BD27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710FBA-5444-26C5-7211-6557461A12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7EC24-EB14-4C8E-A770-C283F77B2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869EE-A037-AAFD-D89F-2285A70C1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A09DC3-49C4-13FF-D28D-2278B359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836F1B-B049-6114-B5DF-115687658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67585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73119-A4D8-EA79-4AFA-2AFF87BDB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96F0D-F818-1F35-B374-971D8BA78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73FA6-5464-D778-D3D6-956C1629D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CC7A1-7479-99AE-61DE-C8C504364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6BDEC8-1D4E-3F59-64F9-1B063AEF8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74252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ED743D-E804-030E-2200-60CE9E273D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0343C2-866F-02A3-13EA-3043566C9A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A9244-4C65-C860-B719-AA42458E6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E2B414-A547-7E2D-22EB-003CD9017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3A6EC-D3B5-7178-ABA1-53DF0AD1E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31106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4D4A7A-DDBD-7C8A-21B7-EC94D5B51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ED919-5F41-735B-1DA7-0D24067C5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50FECB-FC2C-0780-05AC-F7085C30CE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8496F-E59A-4873-ADDD-AFF470280E1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EF83E-40A4-8F3F-79D8-5432A7895D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692B2-1D7B-3B74-2F58-A3B176AC7E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6E072-0B7C-440C-BE88-EBB6509743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3191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1E7B8-D645-6B7F-5B70-301585C448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34D136-430D-E1BE-C62C-73DEFB7A29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2FACEF-86EC-2EFA-F442-2AEC72C0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75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Abdah Alif Bin Zahari</dc:creator>
  <cp:lastModifiedBy>Abdah Alif Bin Zahari</cp:lastModifiedBy>
  <cp:revision>1</cp:revision>
  <dcterms:created xsi:type="dcterms:W3CDTF">2022-06-21T08:57:01Z</dcterms:created>
  <dcterms:modified xsi:type="dcterms:W3CDTF">2022-06-21T08:57:13Z</dcterms:modified>
</cp:coreProperties>
</file>