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6" r:id="rId6"/>
    <p:sldId id="261" r:id="rId7"/>
    <p:sldId id="263" r:id="rId8"/>
    <p:sldId id="264" r:id="rId9"/>
    <p:sldId id="265" r:id="rId10"/>
    <p:sldId id="266" r:id="rId11"/>
    <p:sldId id="262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7" r:id="rId20"/>
    <p:sldId id="290" r:id="rId21"/>
    <p:sldId id="279" r:id="rId22"/>
    <p:sldId id="280" r:id="rId23"/>
    <p:sldId id="281" r:id="rId24"/>
    <p:sldId id="284" r:id="rId25"/>
    <p:sldId id="283" r:id="rId26"/>
    <p:sldId id="285" r:id="rId27"/>
    <p:sldId id="286" r:id="rId28"/>
    <p:sldId id="287" r:id="rId29"/>
    <p:sldId id="288" r:id="rId30"/>
    <p:sldId id="289" r:id="rId31"/>
    <p:sldId id="278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9" r:id="rId40"/>
    <p:sldId id="300" r:id="rId41"/>
    <p:sldId id="307" r:id="rId42"/>
    <p:sldId id="301" r:id="rId43"/>
    <p:sldId id="302" r:id="rId44"/>
    <p:sldId id="303" r:id="rId45"/>
    <p:sldId id="304" r:id="rId46"/>
    <p:sldId id="305" r:id="rId47"/>
    <p:sldId id="306" r:id="rId48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 smtClean="0"/>
              <a:t>Uredite slog podnaslova matrice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73947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90135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3866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54238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značba mesta besedila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značba mesta vsebin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7" name="Označba mest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8" name="Označba mest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značba mest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4147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4" name="Označba mest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značba mest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46148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3" name="Označba mest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99404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9558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slik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9054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43549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52573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naslova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342DA-67A1-4410-A29A-378A906327D1}" type="datetimeFigureOut">
              <a:rPr lang="sl-SI" smtClean="0"/>
              <a:t>14.8.2020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FA9A1-13FF-4914-A269-6ACB0DAB87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63665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Guide of </a:t>
            </a:r>
            <a:r>
              <a:rPr lang="en-US" b="1" dirty="0" smtClean="0">
                <a:solidFill>
                  <a:srgbClr val="FF0000"/>
                </a:solidFill>
              </a:rPr>
              <a:t>TREND</a:t>
            </a:r>
            <a:r>
              <a:rPr lang="en-US" dirty="0" smtClean="0"/>
              <a:t> builder</a:t>
            </a:r>
            <a:endParaRPr lang="en-US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46729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7030A0"/>
                </a:solidFill>
              </a:rPr>
              <a:t>3 types of trend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458" y="2262230"/>
            <a:ext cx="10515600" cy="4351338"/>
          </a:xfrm>
        </p:spPr>
        <p:txBody>
          <a:bodyPr/>
          <a:lstStyle/>
          <a:p>
            <a:endParaRPr lang="sl-SI" dirty="0" smtClean="0"/>
          </a:p>
          <a:p>
            <a:r>
              <a:rPr lang="sl-SI" dirty="0" smtClean="0"/>
              <a:t>Trend</a:t>
            </a:r>
          </a:p>
          <a:p>
            <a:endParaRPr lang="sl-SI" dirty="0"/>
          </a:p>
          <a:p>
            <a:endParaRPr lang="sl-SI" dirty="0" smtClean="0"/>
          </a:p>
          <a:p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Trend line </a:t>
            </a:r>
          </a:p>
          <a:p>
            <a:endParaRPr lang="sl-SI" dirty="0"/>
          </a:p>
          <a:p>
            <a:endParaRPr lang="sl-SI" dirty="0" smtClean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858" y="2037331"/>
            <a:ext cx="3409950" cy="1619250"/>
          </a:xfrm>
          <a:prstGeom prst="rect">
            <a:avLst/>
          </a:prstGeom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494" y="4073867"/>
            <a:ext cx="3577024" cy="2147848"/>
          </a:xfrm>
          <a:prstGeom prst="rect">
            <a:avLst/>
          </a:prstGeom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7519" y="2936187"/>
            <a:ext cx="4136326" cy="2731238"/>
          </a:xfrm>
          <a:prstGeom prst="rect">
            <a:avLst/>
          </a:prstGeom>
        </p:spPr>
      </p:pic>
      <p:sp>
        <p:nvSpPr>
          <p:cNvPr id="9" name="PoljeZBesedilom 8"/>
          <p:cNvSpPr txBox="1"/>
          <p:nvPr/>
        </p:nvSpPr>
        <p:spPr>
          <a:xfrm>
            <a:off x="7392816" y="2412967"/>
            <a:ext cx="2558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2800" dirty="0" smtClean="0"/>
              <a:t>Trend </a:t>
            </a:r>
            <a:r>
              <a:rPr lang="en-US" sz="2800" dirty="0" smtClean="0"/>
              <a:t>channel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5319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TREND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Trend is first type of trends. Point is that price continues in one direction, but doesn't need to have any SYMETRICAL specifications</a:t>
            </a:r>
            <a:endParaRPr lang="sl-SI" dirty="0" smtClean="0"/>
          </a:p>
          <a:p>
            <a:r>
              <a:rPr lang="en-US" dirty="0" smtClean="0"/>
              <a:t>To detect any trend we need to identify 3 characteristics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1.: how many candles are included in the trend</a:t>
            </a:r>
          </a:p>
          <a:p>
            <a:r>
              <a:rPr lang="sl-SI" dirty="0" smtClean="0">
                <a:solidFill>
                  <a:schemeClr val="accent2"/>
                </a:solidFill>
              </a:rPr>
              <a:t>2.</a:t>
            </a:r>
            <a:r>
              <a:rPr lang="en-US" dirty="0" smtClean="0">
                <a:solidFill>
                  <a:schemeClr val="accent2"/>
                </a:solidFill>
              </a:rPr>
              <a:t>: how much has price moved from start to the end of trend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3.: how much was price swinging during trend</a:t>
            </a:r>
            <a:endParaRPr lang="en-US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12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1. how many candles are in the trend</a:t>
            </a: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Trend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include</a:t>
            </a:r>
            <a:r>
              <a:rPr lang="sl-SI" dirty="0" smtClean="0"/>
              <a:t> </a:t>
            </a:r>
            <a:r>
              <a:rPr lang="sl-SI" dirty="0" err="1" smtClean="0"/>
              <a:t>from</a:t>
            </a:r>
            <a:r>
              <a:rPr lang="sl-SI" dirty="0" smtClean="0"/>
              <a:t> 1 to </a:t>
            </a:r>
            <a:r>
              <a:rPr lang="sl-SI" dirty="0" err="1" smtClean="0"/>
              <a:t>infinity</a:t>
            </a:r>
            <a:r>
              <a:rPr lang="sl-SI" dirty="0" smtClean="0"/>
              <a:t> </a:t>
            </a:r>
            <a:r>
              <a:rPr lang="sl-SI" dirty="0" err="1" smtClean="0"/>
              <a:t>candles</a:t>
            </a:r>
            <a:r>
              <a:rPr lang="sl-SI" dirty="0" smtClean="0"/>
              <a:t> (last </a:t>
            </a:r>
            <a:r>
              <a:rPr lang="sl-SI" dirty="0" err="1" smtClean="0"/>
              <a:t>candle</a:t>
            </a:r>
            <a:r>
              <a:rPr lang="sl-SI" dirty="0" smtClean="0"/>
              <a:t> in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realtime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searching</a:t>
            </a:r>
            <a:r>
              <a:rPr lang="sl-SI" dirty="0" smtClean="0"/>
              <a:t> time period in </a:t>
            </a:r>
            <a:r>
              <a:rPr lang="sl-SI" dirty="0" err="1" smtClean="0"/>
              <a:t>the</a:t>
            </a:r>
            <a:r>
              <a:rPr lang="sl-SI" dirty="0" smtClean="0"/>
              <a:t> past)</a:t>
            </a:r>
          </a:p>
          <a:p>
            <a:r>
              <a:rPr lang="sl-SI" dirty="0" smtClean="0"/>
              <a:t>To </a:t>
            </a:r>
            <a:r>
              <a:rPr lang="sl-SI" dirty="0" err="1" smtClean="0"/>
              <a:t>have</a:t>
            </a:r>
            <a:r>
              <a:rPr lang="sl-SI" dirty="0" smtClean="0"/>
              <a:t> </a:t>
            </a:r>
            <a:r>
              <a:rPr lang="sl-SI" dirty="0" err="1" smtClean="0"/>
              <a:t>all</a:t>
            </a:r>
            <a:r>
              <a:rPr lang="sl-SI" dirty="0" smtClean="0"/>
              <a:t> </a:t>
            </a:r>
            <a:r>
              <a:rPr lang="sl-SI" dirty="0" err="1" smtClean="0"/>
              <a:t>options</a:t>
            </a:r>
            <a:r>
              <a:rPr lang="sl-SI" dirty="0" smtClean="0"/>
              <a:t> </a:t>
            </a:r>
            <a:r>
              <a:rPr lang="sl-SI" dirty="0" err="1" smtClean="0"/>
              <a:t>available</a:t>
            </a:r>
            <a:r>
              <a:rPr lang="sl-SI" dirty="0" smtClean="0"/>
              <a:t> i </a:t>
            </a:r>
            <a:r>
              <a:rPr lang="sl-SI" dirty="0" err="1" smtClean="0"/>
              <a:t>suggest</a:t>
            </a:r>
            <a:r>
              <a:rPr lang="sl-SI" dirty="0" smtClean="0"/>
              <a:t> </a:t>
            </a:r>
            <a:r>
              <a:rPr lang="sl-SI" dirty="0" err="1" smtClean="0"/>
              <a:t>simple</a:t>
            </a:r>
            <a:r>
              <a:rPr lang="sl-SI" dirty="0" smtClean="0"/>
              <a:t> form:</a:t>
            </a:r>
          </a:p>
          <a:p>
            <a:r>
              <a:rPr lang="sl-SI" dirty="0" smtClean="0"/>
              <a:t>More </a:t>
            </a:r>
            <a:r>
              <a:rPr lang="sl-SI" dirty="0" err="1" smtClean="0"/>
              <a:t>than</a:t>
            </a:r>
            <a:r>
              <a:rPr lang="sl-SI" dirty="0" smtClean="0"/>
              <a:t> (</a:t>
            </a:r>
            <a:r>
              <a:rPr lang="sl-SI" dirty="0" err="1" smtClean="0"/>
              <a:t>equal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greater</a:t>
            </a:r>
            <a:r>
              <a:rPr lang="sl-SI" dirty="0" smtClean="0"/>
              <a:t>) [insert] </a:t>
            </a:r>
            <a:r>
              <a:rPr lang="sl-SI" dirty="0" err="1" smtClean="0"/>
              <a:t>value</a:t>
            </a:r>
            <a:endParaRPr lang="sl-SI" dirty="0" smtClean="0"/>
          </a:p>
          <a:p>
            <a:r>
              <a:rPr lang="en-US" dirty="0" smtClean="0"/>
              <a:t>Less than (equal or lower) [insert] value</a:t>
            </a:r>
          </a:p>
          <a:p>
            <a:r>
              <a:rPr lang="en-US" dirty="0" smtClean="0"/>
              <a:t>Between (</a:t>
            </a:r>
            <a:r>
              <a:rPr lang="en-US" dirty="0" err="1" smtClean="0"/>
              <a:t>more&amp;less</a:t>
            </a:r>
            <a:r>
              <a:rPr lang="en-US" dirty="0" smtClean="0"/>
              <a:t>) [insert] value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39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1"/>
                </a:solidFill>
              </a:rPr>
              <a:t>„</a:t>
            </a:r>
            <a:r>
              <a:rPr lang="en-US" dirty="0" smtClean="0">
                <a:solidFill>
                  <a:schemeClr val="accent1"/>
                </a:solidFill>
              </a:rPr>
              <a:t>More than“ option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Example: </a:t>
            </a:r>
            <a:r>
              <a:rPr lang="sl-SI" dirty="0" smtClean="0"/>
              <a:t>m</a:t>
            </a:r>
            <a:r>
              <a:rPr lang="en-US" dirty="0" smtClean="0"/>
              <a:t>ore than „</a:t>
            </a:r>
            <a:r>
              <a:rPr lang="en-US" dirty="0" smtClean="0">
                <a:solidFill>
                  <a:srgbClr val="FF0000"/>
                </a:solidFill>
              </a:rPr>
              <a:t>30</a:t>
            </a:r>
            <a:r>
              <a:rPr lang="en-US" dirty="0" smtClean="0"/>
              <a:t>“ candles are in the trend</a:t>
            </a:r>
          </a:p>
          <a:p>
            <a:r>
              <a:rPr lang="en-US" dirty="0" smtClean="0"/>
              <a:t>Depends of the other two characteristics</a:t>
            </a:r>
          </a:p>
          <a:p>
            <a:r>
              <a:rPr lang="en-US" dirty="0" smtClean="0"/>
              <a:t>But at least 30 candles must be included</a:t>
            </a:r>
            <a:r>
              <a:rPr lang="sl-SI" dirty="0" smtClean="0"/>
              <a:t> (</a:t>
            </a:r>
            <a:r>
              <a:rPr lang="sl-SI" dirty="0"/>
              <a:t>l</a:t>
            </a:r>
            <a:r>
              <a:rPr lang="en-US" dirty="0" err="1" smtClean="0"/>
              <a:t>ook</a:t>
            </a:r>
            <a:r>
              <a:rPr lang="en-US" dirty="0" smtClean="0"/>
              <a:t> at red field where are exactly 30 candles</a:t>
            </a:r>
          </a:p>
          <a:p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5877" y="3361897"/>
            <a:ext cx="4220246" cy="324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26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dirty="0">
                <a:solidFill>
                  <a:schemeClr val="accent2"/>
                </a:solidFill>
              </a:rPr>
              <a:t>2</a:t>
            </a:r>
            <a:r>
              <a:rPr lang="sl-SI" dirty="0" smtClean="0">
                <a:solidFill>
                  <a:schemeClr val="accent2"/>
                </a:solidFill>
              </a:rPr>
              <a:t>.</a:t>
            </a:r>
            <a:r>
              <a:rPr lang="en-US" dirty="0" smtClean="0">
                <a:solidFill>
                  <a:schemeClr val="accent2"/>
                </a:solidFill>
              </a:rPr>
              <a:t> price </a:t>
            </a:r>
            <a:r>
              <a:rPr lang="sl-SI" dirty="0" smtClean="0">
                <a:solidFill>
                  <a:schemeClr val="accent2"/>
                </a:solidFill>
              </a:rPr>
              <a:t>shift </a:t>
            </a:r>
            <a:r>
              <a:rPr lang="en-US" dirty="0" smtClean="0">
                <a:solidFill>
                  <a:schemeClr val="accent2"/>
                </a:solidFill>
              </a:rPr>
              <a:t>from </a:t>
            </a:r>
            <a:r>
              <a:rPr lang="en-US" dirty="0">
                <a:solidFill>
                  <a:schemeClr val="accent2"/>
                </a:solidFill>
              </a:rPr>
              <a:t>start to the </a:t>
            </a:r>
            <a:r>
              <a:rPr lang="en-US" dirty="0" smtClean="0">
                <a:solidFill>
                  <a:schemeClr val="accent2"/>
                </a:solidFill>
              </a:rPr>
              <a:t>end</a:t>
            </a:r>
            <a:endParaRPr lang="en-US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After we set length of the trend</a:t>
            </a:r>
            <a:r>
              <a:rPr lang="sl-SI" dirty="0" smtClean="0"/>
              <a:t> </a:t>
            </a:r>
            <a:r>
              <a:rPr lang="sl-SI" dirty="0" err="1" smtClean="0"/>
              <a:t>its</a:t>
            </a:r>
            <a:r>
              <a:rPr lang="sl-SI" dirty="0" smtClean="0"/>
              <a:t> time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price</a:t>
            </a:r>
            <a:r>
              <a:rPr lang="sl-SI" dirty="0" smtClean="0"/>
              <a:t> shift</a:t>
            </a:r>
          </a:p>
          <a:p>
            <a:r>
              <a:rPr lang="en-US" dirty="0" smtClean="0"/>
              <a:t>1. how much percentage did price move</a:t>
            </a:r>
            <a:r>
              <a:rPr lang="sl-SI" dirty="0" smtClean="0"/>
              <a:t> </a:t>
            </a:r>
            <a:r>
              <a:rPr lang="en-US" dirty="0" smtClean="0"/>
              <a:t> </a:t>
            </a:r>
          </a:p>
          <a:p>
            <a:r>
              <a:rPr lang="en-US" dirty="0" smtClean="0"/>
              <a:t>2. how many pips did price move</a:t>
            </a:r>
            <a:r>
              <a:rPr lang="sl-SI" dirty="0" smtClean="0"/>
              <a:t> </a:t>
            </a:r>
          </a:p>
          <a:p>
            <a:pPr lvl="1"/>
            <a:r>
              <a:rPr lang="sl-SI" sz="2000" dirty="0" err="1" smtClean="0"/>
              <a:t>Basically</a:t>
            </a:r>
            <a:r>
              <a:rPr lang="sl-SI" sz="2000" dirty="0" smtClean="0"/>
              <a:t> </a:t>
            </a:r>
            <a:r>
              <a:rPr lang="sl-SI" sz="2000" dirty="0" err="1" smtClean="0"/>
              <a:t>the</a:t>
            </a:r>
            <a:r>
              <a:rPr lang="sl-SI" sz="2000" dirty="0" smtClean="0"/>
              <a:t> same </a:t>
            </a:r>
            <a:r>
              <a:rPr lang="sl-SI" sz="2000" dirty="0" err="1" smtClean="0"/>
              <a:t>thing</a:t>
            </a:r>
            <a:r>
              <a:rPr lang="sl-SI" sz="2000" dirty="0" smtClean="0"/>
              <a:t> as </a:t>
            </a:r>
            <a:r>
              <a:rPr lang="sl-SI" sz="2000" dirty="0" err="1" smtClean="0"/>
              <a:t>percentage</a:t>
            </a:r>
            <a:r>
              <a:rPr lang="sl-SI" sz="2000" dirty="0" smtClean="0"/>
              <a:t>, </a:t>
            </a:r>
            <a:r>
              <a:rPr lang="sl-SI" sz="2000" dirty="0" err="1" smtClean="0"/>
              <a:t>just</a:t>
            </a:r>
            <a:r>
              <a:rPr lang="sl-SI" sz="2000" dirty="0" smtClean="0"/>
              <a:t> </a:t>
            </a:r>
            <a:r>
              <a:rPr lang="sl-SI" sz="2000" dirty="0" err="1" smtClean="0"/>
              <a:t>that</a:t>
            </a:r>
            <a:r>
              <a:rPr lang="sl-SI" sz="2000" dirty="0" smtClean="0"/>
              <a:t> some </a:t>
            </a:r>
            <a:r>
              <a:rPr lang="sl-SI" sz="2000" dirty="0" err="1" smtClean="0"/>
              <a:t>people</a:t>
            </a:r>
            <a:r>
              <a:rPr lang="sl-SI" sz="2000" dirty="0" smtClean="0"/>
              <a:t> are more used to </a:t>
            </a:r>
            <a:r>
              <a:rPr lang="sl-SI" sz="2000" dirty="0" err="1" smtClean="0"/>
              <a:t>pips</a:t>
            </a:r>
            <a:r>
              <a:rPr lang="sl-SI" sz="2000" dirty="0" smtClean="0"/>
              <a:t> (</a:t>
            </a:r>
            <a:r>
              <a:rPr lang="sl-SI" sz="2000" dirty="0" err="1" smtClean="0"/>
              <a:t>points</a:t>
            </a:r>
            <a:r>
              <a:rPr lang="sl-SI" sz="2000" dirty="0" smtClean="0"/>
              <a:t>)</a:t>
            </a:r>
          </a:p>
          <a:p>
            <a:r>
              <a:rPr lang="en-US" dirty="0" smtClean="0"/>
              <a:t>3. how many times of average true range has price moved</a:t>
            </a:r>
            <a:endParaRPr lang="sl-SI" dirty="0" smtClean="0"/>
          </a:p>
          <a:p>
            <a:pPr lvl="1"/>
            <a:r>
              <a:rPr lang="sl-SI" sz="2000" dirty="0" err="1" smtClean="0"/>
              <a:t>Useful</a:t>
            </a:r>
            <a:r>
              <a:rPr lang="sl-SI" sz="2000" dirty="0" smtClean="0"/>
              <a:t> </a:t>
            </a:r>
            <a:r>
              <a:rPr lang="sl-SI" sz="2000" dirty="0" err="1" smtClean="0"/>
              <a:t>when</a:t>
            </a:r>
            <a:r>
              <a:rPr lang="sl-SI" sz="2000" dirty="0" smtClean="0"/>
              <a:t> </a:t>
            </a:r>
            <a:r>
              <a:rPr lang="sl-SI" sz="2000" dirty="0" err="1" smtClean="0"/>
              <a:t>scanning</a:t>
            </a:r>
            <a:r>
              <a:rPr lang="sl-SI" sz="2000" dirty="0" smtClean="0"/>
              <a:t> </a:t>
            </a:r>
            <a:r>
              <a:rPr lang="sl-SI" sz="2000" dirty="0" err="1" smtClean="0"/>
              <a:t>multi</a:t>
            </a:r>
            <a:r>
              <a:rPr lang="sl-SI" sz="2000" dirty="0" smtClean="0"/>
              <a:t> time </a:t>
            </a:r>
            <a:r>
              <a:rPr lang="sl-SI" sz="2000" dirty="0" err="1" smtClean="0"/>
              <a:t>frame</a:t>
            </a:r>
            <a:r>
              <a:rPr lang="sl-SI" sz="2000" dirty="0"/>
              <a:t> </a:t>
            </a:r>
            <a:r>
              <a:rPr lang="sl-SI" sz="2000" dirty="0" err="1" smtClean="0"/>
              <a:t>and</a:t>
            </a:r>
            <a:r>
              <a:rPr lang="sl-SI" sz="2000" dirty="0" smtClean="0"/>
              <a:t> </a:t>
            </a:r>
            <a:r>
              <a:rPr lang="sl-SI" sz="2000" dirty="0" err="1" smtClean="0"/>
              <a:t>pair</a:t>
            </a:r>
            <a:r>
              <a:rPr lang="sl-SI" sz="2000" dirty="0" smtClean="0"/>
              <a:t>, </a:t>
            </a:r>
            <a:r>
              <a:rPr lang="sl-SI" sz="2000" dirty="0" err="1" smtClean="0"/>
              <a:t>because</a:t>
            </a:r>
            <a:r>
              <a:rPr lang="sl-SI" sz="2000" dirty="0" smtClean="0"/>
              <a:t> </a:t>
            </a:r>
            <a:r>
              <a:rPr lang="sl-SI" sz="2000" dirty="0" err="1" smtClean="0"/>
              <a:t>of</a:t>
            </a:r>
            <a:r>
              <a:rPr lang="sl-SI" sz="2000" dirty="0" smtClean="0"/>
              <a:t> </a:t>
            </a:r>
            <a:r>
              <a:rPr lang="sl-SI" sz="2000" dirty="0" err="1" smtClean="0"/>
              <a:t>average</a:t>
            </a:r>
            <a:r>
              <a:rPr lang="sl-SI" sz="2000" dirty="0" smtClean="0"/>
              <a:t> </a:t>
            </a:r>
            <a:r>
              <a:rPr lang="sl-SI" sz="2000" dirty="0" err="1" smtClean="0"/>
              <a:t>we</a:t>
            </a:r>
            <a:r>
              <a:rPr lang="sl-SI" sz="2000" dirty="0" smtClean="0"/>
              <a:t> </a:t>
            </a:r>
            <a:r>
              <a:rPr lang="sl-SI" sz="2000" dirty="0" err="1" smtClean="0"/>
              <a:t>can</a:t>
            </a:r>
            <a:r>
              <a:rPr lang="sl-SI" sz="2000" dirty="0" smtClean="0"/>
              <a:t> </a:t>
            </a:r>
            <a:r>
              <a:rPr lang="sl-SI" sz="2000" dirty="0" err="1" smtClean="0"/>
              <a:t>get</a:t>
            </a:r>
            <a:r>
              <a:rPr lang="sl-SI" sz="2000" dirty="0" smtClean="0"/>
              <a:t> </a:t>
            </a:r>
            <a:r>
              <a:rPr lang="sl-SI" sz="2000" dirty="0" err="1" smtClean="0"/>
              <a:t>similar</a:t>
            </a:r>
            <a:r>
              <a:rPr lang="sl-SI" sz="2000" dirty="0" smtClean="0"/>
              <a:t> shift </a:t>
            </a:r>
            <a:r>
              <a:rPr lang="sl-SI" sz="2000" dirty="0" err="1" smtClean="0"/>
              <a:t>across</a:t>
            </a:r>
            <a:r>
              <a:rPr lang="sl-SI" sz="2000" dirty="0" smtClean="0"/>
              <a:t> </a:t>
            </a:r>
            <a:r>
              <a:rPr lang="sl-SI" sz="2000" dirty="0" err="1" smtClean="0"/>
              <a:t>any</a:t>
            </a:r>
            <a:r>
              <a:rPr lang="sl-SI" sz="2000" dirty="0" smtClean="0"/>
              <a:t> market</a:t>
            </a:r>
            <a:endParaRPr lang="en-US" sz="2000" dirty="0" smtClean="0"/>
          </a:p>
          <a:p>
            <a:r>
              <a:rPr lang="en-US" dirty="0" smtClean="0"/>
              <a:t>Every of this three options can be set with more,</a:t>
            </a:r>
            <a:r>
              <a:rPr lang="sl-SI" dirty="0" smtClean="0"/>
              <a:t> </a:t>
            </a:r>
            <a:r>
              <a:rPr lang="en-US" dirty="0" smtClean="0"/>
              <a:t>less or between (like for </a:t>
            </a:r>
            <a:r>
              <a:rPr lang="sl-SI" dirty="0" err="1" smtClean="0"/>
              <a:t>first</a:t>
            </a:r>
            <a:r>
              <a:rPr lang="en-US" dirty="0" smtClean="0"/>
              <a:t> characteristic of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en-US" dirty="0" smtClean="0"/>
              <a:t>trend</a:t>
            </a:r>
          </a:p>
          <a:p>
            <a:endParaRPr lang="sl-SI" dirty="0" smtClean="0"/>
          </a:p>
          <a:p>
            <a:endParaRPr lang="sl-SI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021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 smtClean="0">
                <a:solidFill>
                  <a:schemeClr val="accent2"/>
                </a:solidFill>
              </a:rPr>
              <a:t>Percentage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</a:rPr>
              <a:t>option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Example: </a:t>
            </a:r>
            <a:r>
              <a:rPr lang="sl-SI" dirty="0" smtClean="0"/>
              <a:t>m</a:t>
            </a:r>
            <a:r>
              <a:rPr lang="en-US" dirty="0" smtClean="0"/>
              <a:t>ore than „</a:t>
            </a:r>
            <a:r>
              <a:rPr lang="sl-SI" dirty="0" smtClean="0">
                <a:solidFill>
                  <a:srgbClr val="FF0000"/>
                </a:solidFill>
              </a:rPr>
              <a:t>0.8%</a:t>
            </a:r>
            <a:r>
              <a:rPr lang="en-US" dirty="0" smtClean="0"/>
              <a:t>“ </a:t>
            </a:r>
            <a:r>
              <a:rPr lang="sl-SI" dirty="0" smtClean="0"/>
              <a:t>shift</a:t>
            </a:r>
            <a:r>
              <a:rPr lang="en-US" dirty="0" smtClean="0"/>
              <a:t> in the trend</a:t>
            </a:r>
            <a:r>
              <a:rPr lang="sl-SI" dirty="0" smtClean="0"/>
              <a:t> (</a:t>
            </a:r>
            <a:r>
              <a:rPr lang="sl-SI" dirty="0" err="1" smtClean="0"/>
              <a:t>uptrend</a:t>
            </a:r>
            <a:r>
              <a:rPr lang="sl-SI" dirty="0" smtClean="0"/>
              <a:t>)</a:t>
            </a:r>
            <a:endParaRPr lang="en-US" dirty="0" smtClean="0"/>
          </a:p>
          <a:p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keep</a:t>
            </a:r>
            <a:r>
              <a:rPr lang="sl-SI" dirty="0" smtClean="0"/>
              <a:t> </a:t>
            </a:r>
            <a:r>
              <a:rPr lang="sl-SI" dirty="0" err="1" smtClean="0"/>
              <a:t>settings</a:t>
            </a:r>
            <a:r>
              <a:rPr lang="sl-SI" dirty="0" smtClean="0"/>
              <a:t> </a:t>
            </a:r>
            <a:r>
              <a:rPr lang="sl-SI" dirty="0" err="1" smtClean="0"/>
              <a:t>from</a:t>
            </a:r>
            <a:r>
              <a:rPr lang="sl-SI" dirty="0" smtClean="0"/>
              <a:t> </a:t>
            </a:r>
            <a:r>
              <a:rPr lang="sl-SI" dirty="0" err="1" smtClean="0"/>
              <a:t>before</a:t>
            </a:r>
            <a:r>
              <a:rPr lang="sl-SI" dirty="0" smtClean="0"/>
              <a:t> </a:t>
            </a:r>
          </a:p>
          <a:p>
            <a:pPr marL="0" indent="0">
              <a:buNone/>
            </a:pPr>
            <a:r>
              <a:rPr lang="sl-SI" dirty="0" smtClean="0"/>
              <a:t>to </a:t>
            </a:r>
            <a:r>
              <a:rPr lang="sl-SI" dirty="0" err="1" smtClean="0"/>
              <a:t>include</a:t>
            </a:r>
            <a:r>
              <a:rPr lang="sl-SI" dirty="0" smtClean="0"/>
              <a:t> at </a:t>
            </a:r>
            <a:r>
              <a:rPr lang="sl-SI" dirty="0" err="1" smtClean="0"/>
              <a:t>least</a:t>
            </a:r>
            <a:r>
              <a:rPr lang="sl-SI" dirty="0" smtClean="0"/>
              <a:t> 30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then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Trend </a:t>
            </a:r>
            <a:r>
              <a:rPr lang="sl-SI" dirty="0" err="1" smtClean="0"/>
              <a:t>inside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red </a:t>
            </a:r>
            <a:r>
              <a:rPr lang="sl-SI" dirty="0" err="1" smtClean="0"/>
              <a:t>field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be</a:t>
            </a:r>
          </a:p>
          <a:p>
            <a:pPr marL="0" indent="0">
              <a:buNone/>
            </a:pPr>
            <a:r>
              <a:rPr lang="sl-SI" dirty="0" smtClean="0"/>
              <a:t>First </a:t>
            </a:r>
            <a:r>
              <a:rPr lang="sl-SI" dirty="0" err="1" smtClean="0"/>
              <a:t>possible</a:t>
            </a:r>
            <a:r>
              <a:rPr lang="sl-SI" dirty="0" smtClean="0"/>
              <a:t> trend to </a:t>
            </a:r>
            <a:r>
              <a:rPr lang="sl-SI" dirty="0" err="1" smtClean="0"/>
              <a:t>detect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</a:t>
            </a:r>
            <a:r>
              <a:rPr lang="sl-SI" dirty="0" err="1" smtClean="0"/>
              <a:t>choose</a:t>
            </a:r>
            <a:r>
              <a:rPr lang="sl-SI" dirty="0" smtClean="0"/>
              <a:t> more </a:t>
            </a:r>
            <a:r>
              <a:rPr lang="sl-SI" dirty="0" err="1" smtClean="0"/>
              <a:t>than</a:t>
            </a:r>
            <a:r>
              <a:rPr lang="sl-SI" dirty="0" smtClean="0"/>
              <a:t> 1% shift</a:t>
            </a:r>
          </a:p>
          <a:p>
            <a:pPr marL="0" indent="0">
              <a:buNone/>
            </a:pP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trend </a:t>
            </a:r>
            <a:r>
              <a:rPr lang="sl-SI" dirty="0" err="1" smtClean="0"/>
              <a:t>inside</a:t>
            </a:r>
            <a:r>
              <a:rPr lang="sl-SI" dirty="0" smtClean="0"/>
              <a:t> </a:t>
            </a:r>
            <a:r>
              <a:rPr lang="sl-SI" dirty="0" err="1" smtClean="0"/>
              <a:t>field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not</a:t>
            </a:r>
          </a:p>
          <a:p>
            <a:pPr marL="0" indent="0">
              <a:buNone/>
            </a:pPr>
            <a:r>
              <a:rPr lang="sl-SI" dirty="0" smtClean="0"/>
              <a:t>Be </a:t>
            </a:r>
            <a:r>
              <a:rPr lang="sl-SI" dirty="0" err="1" smtClean="0"/>
              <a:t>detected</a:t>
            </a:r>
            <a:r>
              <a:rPr lang="sl-SI" dirty="0" smtClean="0"/>
              <a:t>)</a:t>
            </a:r>
            <a:endParaRPr lang="en-US" dirty="0" smtClean="0"/>
          </a:p>
          <a:p>
            <a:endParaRPr lang="sl-SI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7112" y="2295525"/>
            <a:ext cx="3679897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4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 smtClean="0">
                <a:solidFill>
                  <a:schemeClr val="accent2"/>
                </a:solidFill>
              </a:rPr>
              <a:t>Pips</a:t>
            </a:r>
            <a:r>
              <a:rPr lang="sl-SI" dirty="0" smtClean="0">
                <a:solidFill>
                  <a:schemeClr val="accent2"/>
                </a:solidFill>
              </a:rPr>
              <a:t> (</a:t>
            </a:r>
            <a:r>
              <a:rPr lang="sl-SI" dirty="0" err="1" smtClean="0">
                <a:solidFill>
                  <a:schemeClr val="accent2"/>
                </a:solidFill>
              </a:rPr>
              <a:t>points</a:t>
            </a:r>
            <a:r>
              <a:rPr lang="sl-SI" dirty="0" smtClean="0">
                <a:solidFill>
                  <a:schemeClr val="accent2"/>
                </a:solidFill>
              </a:rPr>
              <a:t>) </a:t>
            </a:r>
            <a:r>
              <a:rPr lang="en-US" dirty="0" smtClean="0">
                <a:solidFill>
                  <a:schemeClr val="accent2"/>
                </a:solidFill>
              </a:rPr>
              <a:t>option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Example: </a:t>
            </a:r>
            <a:r>
              <a:rPr lang="sl-SI" dirty="0" smtClean="0"/>
              <a:t>m</a:t>
            </a:r>
            <a:r>
              <a:rPr lang="en-US" dirty="0" smtClean="0"/>
              <a:t>ore than „</a:t>
            </a:r>
            <a:r>
              <a:rPr lang="sl-SI" dirty="0" smtClean="0">
                <a:solidFill>
                  <a:srgbClr val="FF0000"/>
                </a:solidFill>
              </a:rPr>
              <a:t>60 </a:t>
            </a:r>
            <a:r>
              <a:rPr lang="sl-SI" dirty="0" err="1" smtClean="0">
                <a:solidFill>
                  <a:srgbClr val="FF0000"/>
                </a:solidFill>
              </a:rPr>
              <a:t>pips</a:t>
            </a:r>
            <a:r>
              <a:rPr lang="sl-SI" dirty="0" smtClean="0">
                <a:solidFill>
                  <a:srgbClr val="FF0000"/>
                </a:solidFill>
              </a:rPr>
              <a:t> (600points)</a:t>
            </a:r>
            <a:r>
              <a:rPr lang="en-US" dirty="0" smtClean="0"/>
              <a:t>“ </a:t>
            </a:r>
            <a:r>
              <a:rPr lang="sl-SI" dirty="0" smtClean="0"/>
              <a:t>shift</a:t>
            </a:r>
            <a:r>
              <a:rPr lang="en-US" dirty="0" smtClean="0"/>
              <a:t> in the trend</a:t>
            </a:r>
            <a:r>
              <a:rPr lang="sl-SI" dirty="0" smtClean="0"/>
              <a:t> (</a:t>
            </a:r>
            <a:r>
              <a:rPr lang="sl-SI" dirty="0" err="1" smtClean="0"/>
              <a:t>uptrend</a:t>
            </a:r>
            <a:r>
              <a:rPr lang="sl-SI" dirty="0" smtClean="0"/>
              <a:t>)</a:t>
            </a:r>
            <a:endParaRPr lang="en-US" dirty="0" smtClean="0"/>
          </a:p>
          <a:p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keep</a:t>
            </a:r>
            <a:r>
              <a:rPr lang="sl-SI" dirty="0" smtClean="0"/>
              <a:t> </a:t>
            </a:r>
            <a:r>
              <a:rPr lang="sl-SI" dirty="0" err="1" smtClean="0"/>
              <a:t>settings</a:t>
            </a:r>
            <a:r>
              <a:rPr lang="sl-SI" dirty="0" smtClean="0"/>
              <a:t> </a:t>
            </a:r>
            <a:r>
              <a:rPr lang="sl-SI" dirty="0" err="1" smtClean="0"/>
              <a:t>from</a:t>
            </a:r>
            <a:r>
              <a:rPr lang="sl-SI" dirty="0" smtClean="0"/>
              <a:t> </a:t>
            </a:r>
            <a:r>
              <a:rPr lang="sl-SI" dirty="0" err="1" smtClean="0"/>
              <a:t>before</a:t>
            </a:r>
            <a:r>
              <a:rPr lang="sl-SI" dirty="0" smtClean="0"/>
              <a:t> </a:t>
            </a:r>
          </a:p>
          <a:p>
            <a:pPr marL="0" indent="0">
              <a:buNone/>
            </a:pPr>
            <a:r>
              <a:rPr lang="sl-SI" dirty="0" smtClean="0"/>
              <a:t>to </a:t>
            </a:r>
            <a:r>
              <a:rPr lang="sl-SI" dirty="0" err="1" smtClean="0"/>
              <a:t>include</a:t>
            </a:r>
            <a:r>
              <a:rPr lang="sl-SI" dirty="0" smtClean="0"/>
              <a:t> at </a:t>
            </a:r>
            <a:r>
              <a:rPr lang="sl-SI" dirty="0" err="1" smtClean="0"/>
              <a:t>least</a:t>
            </a:r>
            <a:r>
              <a:rPr lang="sl-SI" dirty="0" smtClean="0"/>
              <a:t> 30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then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Trend </a:t>
            </a:r>
            <a:r>
              <a:rPr lang="sl-SI" dirty="0" err="1" smtClean="0"/>
              <a:t>inside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red </a:t>
            </a:r>
            <a:r>
              <a:rPr lang="sl-SI" dirty="0" err="1" smtClean="0"/>
              <a:t>field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be</a:t>
            </a:r>
          </a:p>
          <a:p>
            <a:pPr marL="0" indent="0">
              <a:buNone/>
            </a:pPr>
            <a:r>
              <a:rPr lang="sl-SI" dirty="0" smtClean="0"/>
              <a:t>First </a:t>
            </a:r>
            <a:r>
              <a:rPr lang="sl-SI" dirty="0" err="1" smtClean="0"/>
              <a:t>possible</a:t>
            </a:r>
            <a:r>
              <a:rPr lang="sl-SI" dirty="0" smtClean="0"/>
              <a:t> trend to </a:t>
            </a:r>
            <a:r>
              <a:rPr lang="sl-SI" dirty="0" err="1" smtClean="0"/>
              <a:t>detect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</a:t>
            </a:r>
            <a:r>
              <a:rPr lang="sl-SI" dirty="0" err="1" smtClean="0"/>
              <a:t>choose</a:t>
            </a:r>
            <a:r>
              <a:rPr lang="sl-SI" dirty="0" smtClean="0"/>
              <a:t> more </a:t>
            </a:r>
            <a:r>
              <a:rPr lang="sl-SI" dirty="0" err="1" smtClean="0"/>
              <a:t>than</a:t>
            </a:r>
            <a:r>
              <a:rPr lang="sl-SI" dirty="0" smtClean="0"/>
              <a:t> 70 </a:t>
            </a:r>
            <a:r>
              <a:rPr lang="sl-SI" dirty="0" err="1" smtClean="0"/>
              <a:t>pips</a:t>
            </a:r>
            <a:r>
              <a:rPr lang="sl-SI" dirty="0" smtClean="0"/>
              <a:t> shift</a:t>
            </a:r>
          </a:p>
          <a:p>
            <a:pPr marL="0" indent="0">
              <a:buNone/>
            </a:pP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trend </a:t>
            </a:r>
            <a:r>
              <a:rPr lang="sl-SI" dirty="0" err="1" smtClean="0"/>
              <a:t>inside</a:t>
            </a:r>
            <a:r>
              <a:rPr lang="sl-SI" dirty="0" smtClean="0"/>
              <a:t> </a:t>
            </a:r>
            <a:r>
              <a:rPr lang="sl-SI" dirty="0" err="1" smtClean="0"/>
              <a:t>field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not</a:t>
            </a:r>
          </a:p>
          <a:p>
            <a:pPr marL="0" indent="0">
              <a:buNone/>
            </a:pPr>
            <a:r>
              <a:rPr lang="sl-SI" dirty="0" smtClean="0"/>
              <a:t>Be </a:t>
            </a:r>
            <a:r>
              <a:rPr lang="sl-SI" dirty="0" err="1" smtClean="0"/>
              <a:t>detected</a:t>
            </a:r>
            <a:r>
              <a:rPr lang="sl-SI" dirty="0" smtClean="0"/>
              <a:t>)</a:t>
            </a:r>
            <a:endParaRPr lang="en-US" dirty="0" smtClean="0"/>
          </a:p>
          <a:p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6928" y="2314576"/>
            <a:ext cx="3516947" cy="447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34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2"/>
                </a:solidFill>
              </a:rPr>
              <a:t>ATR (</a:t>
            </a:r>
            <a:r>
              <a:rPr lang="sl-SI" dirty="0" err="1" smtClean="0">
                <a:solidFill>
                  <a:schemeClr val="accent2"/>
                </a:solidFill>
              </a:rPr>
              <a:t>average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true</a:t>
            </a:r>
            <a:r>
              <a:rPr lang="sl-SI" dirty="0" smtClean="0">
                <a:solidFill>
                  <a:schemeClr val="accent2"/>
                </a:solidFill>
              </a:rPr>
              <a:t> range) </a:t>
            </a:r>
            <a:r>
              <a:rPr lang="en-US" dirty="0" smtClean="0">
                <a:solidFill>
                  <a:schemeClr val="accent2"/>
                </a:solidFill>
              </a:rPr>
              <a:t>option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Example: </a:t>
            </a:r>
            <a:r>
              <a:rPr lang="sl-SI" dirty="0" smtClean="0"/>
              <a:t>m</a:t>
            </a:r>
            <a:r>
              <a:rPr lang="en-US" dirty="0" smtClean="0"/>
              <a:t>ore than „</a:t>
            </a:r>
            <a:r>
              <a:rPr lang="sl-SI" dirty="0">
                <a:solidFill>
                  <a:srgbClr val="FF0000"/>
                </a:solidFill>
              </a:rPr>
              <a:t>4</a:t>
            </a:r>
            <a:r>
              <a:rPr lang="sl-SI" dirty="0" smtClean="0">
                <a:solidFill>
                  <a:srgbClr val="FF0000"/>
                </a:solidFill>
              </a:rPr>
              <a:t>xATR (400%)</a:t>
            </a:r>
            <a:r>
              <a:rPr lang="en-US" dirty="0" smtClean="0"/>
              <a:t>“</a:t>
            </a:r>
            <a:r>
              <a:rPr lang="sl-SI" dirty="0" err="1" smtClean="0"/>
              <a:t>of</a:t>
            </a:r>
            <a:r>
              <a:rPr lang="sl-SI" dirty="0" smtClean="0"/>
              <a:t> past „100 </a:t>
            </a:r>
            <a:r>
              <a:rPr lang="sl-SI" dirty="0" err="1" smtClean="0"/>
              <a:t>candlesticks</a:t>
            </a:r>
            <a:r>
              <a:rPr lang="sl-SI" dirty="0" smtClean="0"/>
              <a:t> </a:t>
            </a:r>
            <a:r>
              <a:rPr lang="sl-SI" dirty="0" err="1" smtClean="0"/>
              <a:t>before</a:t>
            </a:r>
            <a:r>
              <a:rPr lang="sl-SI" dirty="0" smtClean="0"/>
              <a:t> trend“</a:t>
            </a:r>
            <a:r>
              <a:rPr lang="en-US" dirty="0" smtClean="0"/>
              <a:t> </a:t>
            </a:r>
            <a:r>
              <a:rPr lang="sl-SI" dirty="0" smtClean="0"/>
              <a:t>shift</a:t>
            </a:r>
            <a:r>
              <a:rPr lang="en-US" dirty="0" smtClean="0"/>
              <a:t> in the trend</a:t>
            </a:r>
            <a:r>
              <a:rPr lang="sl-SI" dirty="0" smtClean="0"/>
              <a:t> (</a:t>
            </a:r>
            <a:r>
              <a:rPr lang="sl-SI" dirty="0" err="1" smtClean="0"/>
              <a:t>uptrend</a:t>
            </a:r>
            <a:r>
              <a:rPr lang="sl-SI" dirty="0" smtClean="0"/>
              <a:t>)</a:t>
            </a:r>
            <a:endParaRPr lang="en-US" dirty="0" smtClean="0"/>
          </a:p>
          <a:p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keep</a:t>
            </a:r>
            <a:r>
              <a:rPr lang="sl-SI" dirty="0" smtClean="0"/>
              <a:t> </a:t>
            </a:r>
            <a:r>
              <a:rPr lang="sl-SI" dirty="0" err="1" smtClean="0"/>
              <a:t>settings</a:t>
            </a:r>
            <a:r>
              <a:rPr lang="sl-SI" dirty="0" smtClean="0"/>
              <a:t> </a:t>
            </a:r>
            <a:r>
              <a:rPr lang="sl-SI" dirty="0" err="1" smtClean="0"/>
              <a:t>from</a:t>
            </a:r>
            <a:r>
              <a:rPr lang="sl-SI" dirty="0" smtClean="0"/>
              <a:t> </a:t>
            </a:r>
            <a:r>
              <a:rPr lang="sl-SI" dirty="0" err="1" smtClean="0"/>
              <a:t>before</a:t>
            </a:r>
            <a:r>
              <a:rPr lang="sl-SI" dirty="0" smtClean="0"/>
              <a:t> </a:t>
            </a:r>
          </a:p>
          <a:p>
            <a:pPr marL="0" indent="0">
              <a:buNone/>
            </a:pPr>
            <a:r>
              <a:rPr lang="sl-SI" dirty="0" smtClean="0"/>
              <a:t>to </a:t>
            </a:r>
            <a:r>
              <a:rPr lang="sl-SI" dirty="0" err="1" smtClean="0"/>
              <a:t>include</a:t>
            </a:r>
            <a:r>
              <a:rPr lang="sl-SI" dirty="0" smtClean="0"/>
              <a:t> at </a:t>
            </a:r>
            <a:r>
              <a:rPr lang="sl-SI" dirty="0" err="1" smtClean="0"/>
              <a:t>least</a:t>
            </a:r>
            <a:r>
              <a:rPr lang="sl-SI" dirty="0" smtClean="0"/>
              <a:t> 30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then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Trend </a:t>
            </a:r>
            <a:r>
              <a:rPr lang="sl-SI" dirty="0" err="1" smtClean="0"/>
              <a:t>inside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red </a:t>
            </a:r>
            <a:r>
              <a:rPr lang="sl-SI" dirty="0" err="1" smtClean="0"/>
              <a:t>field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be</a:t>
            </a:r>
          </a:p>
          <a:p>
            <a:pPr marL="0" indent="0">
              <a:buNone/>
            </a:pPr>
            <a:r>
              <a:rPr lang="sl-SI" dirty="0" smtClean="0"/>
              <a:t>First </a:t>
            </a:r>
            <a:r>
              <a:rPr lang="sl-SI" dirty="0" err="1" smtClean="0"/>
              <a:t>possible</a:t>
            </a:r>
            <a:r>
              <a:rPr lang="sl-SI" dirty="0" smtClean="0"/>
              <a:t> trend to </a:t>
            </a:r>
            <a:r>
              <a:rPr lang="sl-SI" dirty="0" err="1" smtClean="0"/>
              <a:t>detect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</a:t>
            </a:r>
            <a:r>
              <a:rPr lang="sl-SI" dirty="0" err="1" smtClean="0"/>
              <a:t>choose</a:t>
            </a:r>
            <a:r>
              <a:rPr lang="sl-SI" dirty="0" smtClean="0"/>
              <a:t> more</a:t>
            </a:r>
          </a:p>
          <a:p>
            <a:pPr marL="0" indent="0">
              <a:buNone/>
            </a:pPr>
            <a:r>
              <a:rPr lang="sl-SI" dirty="0" err="1" smtClean="0"/>
              <a:t>than</a:t>
            </a:r>
            <a:r>
              <a:rPr lang="sl-SI" dirty="0" smtClean="0"/>
              <a:t> 5xATR shift,</a:t>
            </a:r>
          </a:p>
          <a:p>
            <a:pPr marL="0" indent="0">
              <a:buNone/>
            </a:pP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trend </a:t>
            </a:r>
            <a:r>
              <a:rPr lang="sl-SI" dirty="0" err="1" smtClean="0"/>
              <a:t>inside</a:t>
            </a:r>
            <a:r>
              <a:rPr lang="sl-SI" dirty="0" smtClean="0"/>
              <a:t> </a:t>
            </a:r>
            <a:r>
              <a:rPr lang="sl-SI" dirty="0" err="1" smtClean="0"/>
              <a:t>field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not</a:t>
            </a:r>
          </a:p>
          <a:p>
            <a:pPr marL="0" indent="0">
              <a:buNone/>
            </a:pPr>
            <a:r>
              <a:rPr lang="sl-SI" dirty="0" smtClean="0"/>
              <a:t>Be </a:t>
            </a:r>
            <a:r>
              <a:rPr lang="sl-SI" dirty="0" err="1" smtClean="0"/>
              <a:t>detected</a:t>
            </a:r>
            <a:r>
              <a:rPr lang="sl-SI" dirty="0" smtClean="0"/>
              <a:t>)</a:t>
            </a:r>
            <a:endParaRPr lang="en-US" dirty="0" smtClean="0"/>
          </a:p>
          <a:p>
            <a:endParaRPr lang="sl-SI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6118" y="2559159"/>
            <a:ext cx="6036040" cy="423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34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675" y="330309"/>
            <a:ext cx="8882062" cy="622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679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en-US" dirty="0">
                <a:solidFill>
                  <a:schemeClr val="accent6"/>
                </a:solidFill>
              </a:rPr>
              <a:t>price </a:t>
            </a:r>
            <a:r>
              <a:rPr lang="sl-SI" dirty="0" err="1" smtClean="0">
                <a:solidFill>
                  <a:schemeClr val="accent6"/>
                </a:solidFill>
              </a:rPr>
              <a:t>deviation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r>
              <a:rPr lang="en-US" dirty="0" smtClean="0"/>
              <a:t>Now we have option for trend </a:t>
            </a:r>
            <a:endParaRPr lang="sl-SI" dirty="0" smtClean="0"/>
          </a:p>
          <a:p>
            <a:pPr marL="0" indent="0">
              <a:buNone/>
            </a:pPr>
            <a:r>
              <a:rPr lang="en-US" dirty="0" smtClean="0"/>
              <a:t>length and also trend price shift, </a:t>
            </a:r>
            <a:endParaRPr lang="sl-SI" dirty="0" smtClean="0"/>
          </a:p>
          <a:p>
            <a:pPr marL="0" indent="0">
              <a:buNone/>
            </a:pPr>
            <a:r>
              <a:rPr lang="en-US" dirty="0" smtClean="0"/>
              <a:t>but to get nice and smooth trend</a:t>
            </a:r>
            <a:r>
              <a:rPr lang="sl-SI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we need one more option for deviation</a:t>
            </a:r>
          </a:p>
          <a:p>
            <a:pPr marL="0" indent="0">
              <a:buNone/>
            </a:pPr>
            <a:endParaRPr lang="sl-SI" dirty="0"/>
          </a:p>
          <a:p>
            <a:r>
              <a:rPr lang="en-US" dirty="0" smtClean="0"/>
              <a:t>Just compare these two trends</a:t>
            </a:r>
          </a:p>
          <a:p>
            <a:pPr marL="0" indent="0">
              <a:buNone/>
            </a:pPr>
            <a:r>
              <a:rPr lang="en-US" dirty="0" smtClean="0"/>
              <a:t>Both red and yellow have same shift</a:t>
            </a:r>
          </a:p>
          <a:p>
            <a:pPr marL="0" indent="0">
              <a:buNone/>
            </a:pPr>
            <a:r>
              <a:rPr lang="en-US" dirty="0" smtClean="0"/>
              <a:t>But they are clearly not the same, yellow</a:t>
            </a:r>
          </a:p>
          <a:p>
            <a:pPr marL="0" indent="0">
              <a:buNone/>
            </a:pPr>
            <a:r>
              <a:rPr lang="en-US" dirty="0" smtClean="0"/>
              <a:t>One has quite a bit deviation in the</a:t>
            </a:r>
          </a:p>
          <a:p>
            <a:pPr marL="0" indent="0">
              <a:buNone/>
            </a:pPr>
            <a:r>
              <a:rPr lang="en-US" dirty="0" smtClean="0"/>
              <a:t>Overall shift, so its not such nice trend as red one</a:t>
            </a:r>
          </a:p>
          <a:p>
            <a:endParaRPr lang="en-U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4675" y="76200"/>
            <a:ext cx="5153026" cy="64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2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How to set </a:t>
            </a:r>
            <a:r>
              <a:rPr lang="sl-SI" dirty="0" err="1" smtClean="0">
                <a:solidFill>
                  <a:schemeClr val="accent6"/>
                </a:solidFill>
              </a:rPr>
              <a:t>price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deviation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sl-SI" dirty="0" smtClean="0"/>
              <a:t>One </a:t>
            </a:r>
            <a:r>
              <a:rPr lang="sl-SI" dirty="0" err="1" smtClean="0"/>
              <a:t>way</a:t>
            </a:r>
            <a:r>
              <a:rPr lang="sl-SI" dirty="0" smtClean="0"/>
              <a:t> (</a:t>
            </a:r>
            <a:r>
              <a:rPr lang="sl-SI" dirty="0" err="1" smtClean="0"/>
              <a:t>overall</a:t>
            </a:r>
            <a:r>
              <a:rPr lang="sl-SI" dirty="0" smtClean="0"/>
              <a:t>) </a:t>
            </a:r>
            <a:r>
              <a:rPr lang="sl-SI" dirty="0" err="1" smtClean="0"/>
              <a:t>would</a:t>
            </a:r>
            <a:r>
              <a:rPr lang="sl-SI" dirty="0" smtClean="0"/>
              <a:t> be to take shift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trend </a:t>
            </a:r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compare</a:t>
            </a:r>
            <a:r>
              <a:rPr lang="sl-SI" dirty="0" smtClean="0"/>
              <a:t> it to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biggest</a:t>
            </a:r>
            <a:r>
              <a:rPr lang="sl-SI" dirty="0" smtClean="0"/>
              <a:t> </a:t>
            </a:r>
            <a:r>
              <a:rPr lang="sl-SI" dirty="0" err="1" smtClean="0"/>
              <a:t>deviation</a:t>
            </a:r>
            <a:r>
              <a:rPr lang="sl-SI" dirty="0" smtClean="0"/>
              <a:t> </a:t>
            </a:r>
            <a:r>
              <a:rPr lang="sl-SI" dirty="0" err="1" smtClean="0"/>
              <a:t>during</a:t>
            </a:r>
            <a:r>
              <a:rPr lang="sl-SI" dirty="0" smtClean="0"/>
              <a:t> trend.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example</a:t>
            </a:r>
            <a:r>
              <a:rPr lang="sl-SI" dirty="0" smtClean="0"/>
              <a:t> </a:t>
            </a:r>
            <a:r>
              <a:rPr lang="sl-SI" dirty="0" err="1" smtClean="0"/>
              <a:t>biggest</a:t>
            </a:r>
            <a:r>
              <a:rPr lang="sl-SI" dirty="0" smtClean="0"/>
              <a:t> </a:t>
            </a:r>
            <a:r>
              <a:rPr lang="sl-SI" dirty="0" err="1" smtClean="0"/>
              <a:t>deviation</a:t>
            </a:r>
            <a:r>
              <a:rPr lang="sl-SI" dirty="0" smtClean="0"/>
              <a:t> </a:t>
            </a:r>
            <a:r>
              <a:rPr lang="sl-SI" dirty="0" err="1" smtClean="0"/>
              <a:t>should</a:t>
            </a:r>
            <a:r>
              <a:rPr lang="sl-SI" dirty="0" smtClean="0"/>
              <a:t> be 0.5xshift (50%)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less</a:t>
            </a:r>
            <a:r>
              <a:rPr lang="sl-SI" dirty="0" smtClean="0"/>
              <a:t>.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means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at </a:t>
            </a:r>
            <a:r>
              <a:rPr lang="sl-SI" dirty="0" err="1" smtClean="0"/>
              <a:t>any</a:t>
            </a:r>
            <a:r>
              <a:rPr lang="sl-SI" dirty="0" smtClean="0"/>
              <a:t> </a:t>
            </a:r>
            <a:r>
              <a:rPr lang="sl-SI" dirty="0" err="1" smtClean="0"/>
              <a:t>point</a:t>
            </a:r>
            <a:r>
              <a:rPr lang="sl-SI" dirty="0" smtClean="0"/>
              <a:t> </a:t>
            </a:r>
            <a:r>
              <a:rPr lang="sl-SI" dirty="0" err="1" smtClean="0"/>
              <a:t>during</a:t>
            </a:r>
            <a:r>
              <a:rPr lang="sl-SI" dirty="0" smtClean="0"/>
              <a:t> trend, prince </a:t>
            </a:r>
            <a:r>
              <a:rPr lang="sl-SI" dirty="0" err="1" smtClean="0"/>
              <a:t>must</a:t>
            </a:r>
            <a:r>
              <a:rPr lang="sl-SI" dirty="0" smtClean="0"/>
              <a:t> not go back in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opposite</a:t>
            </a:r>
            <a:r>
              <a:rPr lang="sl-SI" dirty="0" smtClean="0"/>
              <a:t> </a:t>
            </a:r>
            <a:r>
              <a:rPr lang="sl-SI" dirty="0" err="1" smtClean="0"/>
              <a:t>direction</a:t>
            </a:r>
            <a:r>
              <a:rPr lang="sl-SI" dirty="0" smtClean="0"/>
              <a:t> (in </a:t>
            </a:r>
            <a:r>
              <a:rPr lang="sl-SI" dirty="0" err="1" smtClean="0"/>
              <a:t>uptrend</a:t>
            </a:r>
            <a:r>
              <a:rPr lang="sl-SI" dirty="0" smtClean="0"/>
              <a:t> it </a:t>
            </a:r>
            <a:r>
              <a:rPr lang="sl-SI" dirty="0" err="1" smtClean="0"/>
              <a:t>must</a:t>
            </a:r>
            <a:r>
              <a:rPr lang="sl-SI" dirty="0" smtClean="0"/>
              <a:t> not </a:t>
            </a:r>
            <a:r>
              <a:rPr lang="sl-SI" dirty="0" err="1" smtClean="0"/>
              <a:t>get</a:t>
            </a:r>
            <a:r>
              <a:rPr lang="sl-SI" dirty="0" smtClean="0"/>
              <a:t> </a:t>
            </a:r>
            <a:r>
              <a:rPr lang="sl-SI" dirty="0" err="1" smtClean="0"/>
              <a:t>lower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more </a:t>
            </a:r>
            <a:r>
              <a:rPr lang="sl-SI" dirty="0" err="1" smtClean="0"/>
              <a:t>than</a:t>
            </a:r>
            <a:r>
              <a:rPr lang="sl-SI" dirty="0" smtClean="0"/>
              <a:t> 50%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whole</a:t>
            </a:r>
            <a:r>
              <a:rPr lang="sl-SI" dirty="0" smtClean="0"/>
              <a:t> shift </a:t>
            </a:r>
            <a:r>
              <a:rPr lang="sl-SI" dirty="0" err="1" smtClean="0"/>
              <a:t>value</a:t>
            </a:r>
            <a:r>
              <a:rPr lang="sl-SI" dirty="0" smtClean="0"/>
              <a:t>)</a:t>
            </a:r>
          </a:p>
          <a:p>
            <a:r>
              <a:rPr lang="sl-SI" dirty="0" err="1" smtClean="0"/>
              <a:t>Second</a:t>
            </a:r>
            <a:r>
              <a:rPr lang="sl-SI" dirty="0" smtClean="0"/>
              <a:t> </a:t>
            </a:r>
            <a:r>
              <a:rPr lang="sl-SI" dirty="0" err="1" smtClean="0"/>
              <a:t>way</a:t>
            </a:r>
            <a:r>
              <a:rPr lang="sl-SI" dirty="0" smtClean="0"/>
              <a:t> (</a:t>
            </a:r>
            <a:r>
              <a:rPr lang="sl-SI" dirty="0" err="1" smtClean="0"/>
              <a:t>sections</a:t>
            </a:r>
            <a:r>
              <a:rPr lang="sl-SI" dirty="0" smtClean="0"/>
              <a:t>) </a:t>
            </a:r>
            <a:r>
              <a:rPr lang="sl-SI" dirty="0" err="1" smtClean="0"/>
              <a:t>would</a:t>
            </a:r>
            <a:r>
              <a:rPr lang="sl-SI" dirty="0" smtClean="0"/>
              <a:t> be to </a:t>
            </a:r>
            <a:r>
              <a:rPr lang="sl-SI" dirty="0" err="1" smtClean="0"/>
              <a:t>split</a:t>
            </a:r>
            <a:r>
              <a:rPr lang="sl-SI" dirty="0" smtClean="0"/>
              <a:t> trend </a:t>
            </a:r>
            <a:r>
              <a:rPr lang="sl-SI" dirty="0" err="1" smtClean="0"/>
              <a:t>into</a:t>
            </a:r>
            <a:r>
              <a:rPr lang="sl-SI" dirty="0" smtClean="0"/>
              <a:t> </a:t>
            </a:r>
            <a:r>
              <a:rPr lang="sl-SI" dirty="0" err="1" smtClean="0"/>
              <a:t>equal</a:t>
            </a:r>
            <a:r>
              <a:rPr lang="sl-SI" dirty="0" smtClean="0"/>
              <a:t> </a:t>
            </a:r>
            <a:r>
              <a:rPr lang="sl-SI" dirty="0" err="1" smtClean="0"/>
              <a:t>length</a:t>
            </a:r>
            <a:r>
              <a:rPr lang="sl-SI" dirty="0" smtClean="0"/>
              <a:t> </a:t>
            </a:r>
            <a:r>
              <a:rPr lang="sl-SI" dirty="0" err="1" smtClean="0"/>
              <a:t>sections</a:t>
            </a:r>
            <a:r>
              <a:rPr lang="sl-SI" dirty="0" smtClean="0"/>
              <a:t> (</a:t>
            </a:r>
            <a:r>
              <a:rPr lang="sl-SI" dirty="0" err="1" smtClean="0"/>
              <a:t>if</a:t>
            </a:r>
            <a:r>
              <a:rPr lang="sl-SI" dirty="0" smtClean="0"/>
              <a:t> trend is 60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long</a:t>
            </a:r>
            <a:r>
              <a:rPr lang="sl-SI" dirty="0" smtClean="0"/>
              <a:t>, </a:t>
            </a:r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split</a:t>
            </a:r>
            <a:r>
              <a:rPr lang="sl-SI" dirty="0" smtClean="0"/>
              <a:t> </a:t>
            </a:r>
            <a:r>
              <a:rPr lang="sl-SI" dirty="0" err="1" smtClean="0"/>
              <a:t>into</a:t>
            </a:r>
            <a:r>
              <a:rPr lang="sl-SI" dirty="0" smtClean="0"/>
              <a:t> 2 </a:t>
            </a:r>
            <a:r>
              <a:rPr lang="sl-SI" dirty="0" err="1" smtClean="0"/>
              <a:t>sections</a:t>
            </a:r>
            <a:r>
              <a:rPr lang="sl-SI" dirty="0" smtClean="0"/>
              <a:t>, </a:t>
            </a: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is 30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long</a:t>
            </a:r>
            <a:r>
              <a:rPr lang="sl-SI" dirty="0" smtClean="0"/>
              <a:t>). </a:t>
            </a: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decide</a:t>
            </a:r>
            <a:r>
              <a:rPr lang="sl-SI" dirty="0" smtClean="0"/>
              <a:t> how </a:t>
            </a:r>
            <a:r>
              <a:rPr lang="sl-SI" dirty="0" err="1" smtClean="0"/>
              <a:t>much</a:t>
            </a:r>
            <a:r>
              <a:rPr lang="sl-SI" dirty="0" smtClean="0"/>
              <a:t> </a:t>
            </a:r>
            <a:r>
              <a:rPr lang="sl-SI" dirty="0" err="1" smtClean="0"/>
              <a:t>should</a:t>
            </a:r>
            <a:r>
              <a:rPr lang="sl-SI" dirty="0" smtClean="0"/>
              <a:t> </a:t>
            </a:r>
            <a:r>
              <a:rPr lang="sl-SI" dirty="0" err="1" smtClean="0"/>
              <a:t>any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section</a:t>
            </a:r>
            <a:r>
              <a:rPr lang="sl-SI" dirty="0" smtClean="0"/>
              <a:t> </a:t>
            </a:r>
            <a:r>
              <a:rPr lang="sl-SI" dirty="0" err="1" smtClean="0"/>
              <a:t>move</a:t>
            </a:r>
            <a:r>
              <a:rPr lang="sl-SI" dirty="0" smtClean="0"/>
              <a:t> </a:t>
            </a:r>
            <a:r>
              <a:rPr lang="sl-SI" dirty="0" err="1" smtClean="0"/>
              <a:t>its</a:t>
            </a:r>
            <a:r>
              <a:rPr lang="sl-SI" dirty="0" smtClean="0"/>
              <a:t> </a:t>
            </a:r>
            <a:r>
              <a:rPr lang="sl-SI" dirty="0" err="1" smtClean="0"/>
              <a:t>price</a:t>
            </a:r>
            <a:r>
              <a:rPr lang="sl-SI" dirty="0" smtClean="0"/>
              <a:t> up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down</a:t>
            </a:r>
            <a:r>
              <a:rPr lang="sl-SI" dirty="0" smtClean="0"/>
              <a:t> 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have</a:t>
            </a:r>
            <a:r>
              <a:rPr lang="sl-SI" dirty="0" smtClean="0"/>
              <a:t> 2 </a:t>
            </a:r>
            <a:r>
              <a:rPr lang="sl-SI" dirty="0" err="1" smtClean="0"/>
              <a:t>sections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30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long</a:t>
            </a:r>
            <a:r>
              <a:rPr lang="sl-SI" dirty="0" smtClean="0"/>
              <a:t>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decide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section</a:t>
            </a:r>
            <a:r>
              <a:rPr lang="sl-SI" dirty="0" smtClean="0"/>
              <a:t> </a:t>
            </a:r>
            <a:r>
              <a:rPr lang="sl-SI" dirty="0" err="1" smtClean="0"/>
              <a:t>must</a:t>
            </a:r>
            <a:r>
              <a:rPr lang="sl-SI" dirty="0" smtClean="0"/>
              <a:t> </a:t>
            </a:r>
            <a:r>
              <a:rPr lang="sl-SI" dirty="0" err="1" smtClean="0"/>
              <a:t>move</a:t>
            </a:r>
            <a:r>
              <a:rPr lang="sl-SI" dirty="0" smtClean="0"/>
              <a:t> </a:t>
            </a:r>
            <a:r>
              <a:rPr lang="sl-SI" dirty="0" err="1" smtClean="0"/>
              <a:t>price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at </a:t>
            </a:r>
            <a:r>
              <a:rPr lang="sl-SI" dirty="0" err="1" smtClean="0"/>
              <a:t>least</a:t>
            </a:r>
            <a:r>
              <a:rPr lang="sl-SI" dirty="0" smtClean="0"/>
              <a:t> 40%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whole</a:t>
            </a:r>
            <a:r>
              <a:rPr lang="sl-SI" dirty="0" smtClean="0"/>
              <a:t> trend </a:t>
            </a:r>
            <a:r>
              <a:rPr lang="sl-SI" dirty="0" err="1" smtClean="0"/>
              <a:t>price</a:t>
            </a:r>
            <a:r>
              <a:rPr lang="sl-SI" dirty="0" smtClean="0"/>
              <a:t> shift, so </a:t>
            </a:r>
            <a:r>
              <a:rPr lang="sl-SI" dirty="0" err="1" smtClean="0"/>
              <a:t>both</a:t>
            </a:r>
            <a:r>
              <a:rPr lang="sl-SI" dirty="0" smtClean="0"/>
              <a:t> </a:t>
            </a:r>
            <a:r>
              <a:rPr lang="sl-SI" dirty="0" err="1" smtClean="0"/>
              <a:t>sections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show </a:t>
            </a:r>
            <a:r>
              <a:rPr lang="sl-SI" dirty="0" err="1" smtClean="0"/>
              <a:t>strong</a:t>
            </a:r>
            <a:r>
              <a:rPr lang="sl-SI" dirty="0" smtClean="0"/>
              <a:t> </a:t>
            </a:r>
            <a:r>
              <a:rPr lang="sl-SI" dirty="0" err="1" smtClean="0"/>
              <a:t>growing</a:t>
            </a:r>
            <a:r>
              <a:rPr lang="sl-SI" dirty="0" smtClean="0"/>
              <a:t> trend)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20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How to set </a:t>
            </a:r>
            <a:r>
              <a:rPr lang="sl-SI" dirty="0" err="1" smtClean="0">
                <a:solidFill>
                  <a:schemeClr val="accent6"/>
                </a:solidFill>
              </a:rPr>
              <a:t>price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deviation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overall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05506"/>
          </a:xfrm>
        </p:spPr>
        <p:txBody>
          <a:bodyPr>
            <a:normAutofit lnSpcReduction="10000"/>
          </a:bodyPr>
          <a:lstStyle/>
          <a:p>
            <a:r>
              <a:rPr lang="sl-SI" dirty="0" err="1" smtClean="0"/>
              <a:t>Example</a:t>
            </a:r>
            <a:r>
              <a:rPr lang="sl-SI" dirty="0" smtClean="0"/>
              <a:t>, </a:t>
            </a:r>
            <a:r>
              <a:rPr lang="sl-SI" dirty="0" err="1" smtClean="0"/>
              <a:t>lets</a:t>
            </a:r>
            <a:r>
              <a:rPr lang="sl-SI" dirty="0" smtClean="0"/>
              <a:t> </a:t>
            </a:r>
            <a:r>
              <a:rPr lang="sl-SI" dirty="0" err="1" smtClean="0"/>
              <a:t>say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First </a:t>
            </a:r>
            <a:r>
              <a:rPr lang="sl-SI" dirty="0" err="1" smtClean="0"/>
              <a:t>two</a:t>
            </a:r>
            <a:r>
              <a:rPr lang="sl-SI" dirty="0" smtClean="0"/>
              <a:t> </a:t>
            </a:r>
            <a:r>
              <a:rPr lang="sl-SI" dirty="0" err="1" smtClean="0"/>
              <a:t>characteristics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Fits</a:t>
            </a:r>
            <a:r>
              <a:rPr lang="sl-SI" dirty="0" smtClean="0"/>
              <a:t> </a:t>
            </a:r>
            <a:r>
              <a:rPr lang="sl-SI" dirty="0" err="1" smtClean="0"/>
              <a:t>both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high</a:t>
            </a:r>
            <a:r>
              <a:rPr lang="sl-SI" dirty="0" smtClean="0"/>
              <a:t> </a:t>
            </a:r>
            <a:r>
              <a:rPr lang="sl-SI" dirty="0" err="1" smtClean="0"/>
              <a:t>peeks</a:t>
            </a:r>
            <a:r>
              <a:rPr lang="sl-SI" dirty="0" smtClean="0"/>
              <a:t>.</a:t>
            </a:r>
          </a:p>
          <a:p>
            <a:pPr marL="0" indent="0">
              <a:buNone/>
            </a:pPr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set </a:t>
            </a:r>
            <a:r>
              <a:rPr lang="sl-SI" dirty="0" err="1" smtClean="0"/>
              <a:t>deviation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To be </a:t>
            </a:r>
            <a:r>
              <a:rPr lang="sl-SI" dirty="0" err="1" smtClean="0"/>
              <a:t>maximum</a:t>
            </a:r>
            <a:r>
              <a:rPr lang="sl-SI" dirty="0" smtClean="0"/>
              <a:t> 1% </a:t>
            </a:r>
            <a:r>
              <a:rPr lang="sl-SI" dirty="0" err="1" smtClean="0"/>
              <a:t>of</a:t>
            </a:r>
            <a:r>
              <a:rPr lang="sl-SI" dirty="0" smtClean="0"/>
              <a:t> shift,</a:t>
            </a:r>
          </a:p>
          <a:p>
            <a:pPr marL="0" indent="0">
              <a:buNone/>
            </a:pPr>
            <a:r>
              <a:rPr lang="sl-SI" dirty="0" smtClean="0"/>
              <a:t>Both </a:t>
            </a:r>
            <a:r>
              <a:rPr lang="sl-SI" dirty="0" err="1" smtClean="0"/>
              <a:t>peeks</a:t>
            </a:r>
            <a:r>
              <a:rPr lang="sl-SI" dirty="0" smtClean="0"/>
              <a:t> </a:t>
            </a:r>
            <a:r>
              <a:rPr lang="sl-SI" dirty="0" err="1" smtClean="0"/>
              <a:t>fits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trend.</a:t>
            </a:r>
          </a:p>
          <a:p>
            <a:pPr marL="0" indent="0">
              <a:buNone/>
            </a:pPr>
            <a:r>
              <a:rPr lang="sl-SI" dirty="0" smtClean="0"/>
              <a:t>But 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set </a:t>
            </a:r>
            <a:r>
              <a:rPr lang="sl-SI" dirty="0" err="1" smtClean="0"/>
              <a:t>deviation</a:t>
            </a:r>
            <a:r>
              <a:rPr lang="sl-SI" dirty="0" smtClean="0"/>
              <a:t> to be</a:t>
            </a:r>
          </a:p>
          <a:p>
            <a:pPr marL="0" indent="0">
              <a:buNone/>
            </a:pPr>
            <a:r>
              <a:rPr lang="sl-SI" dirty="0" err="1" smtClean="0"/>
              <a:t>Maximum</a:t>
            </a:r>
            <a:r>
              <a:rPr lang="sl-SI" dirty="0" smtClean="0"/>
              <a:t> 0.8% </a:t>
            </a:r>
            <a:r>
              <a:rPr lang="sl-SI" dirty="0" err="1" smtClean="0"/>
              <a:t>of</a:t>
            </a:r>
            <a:r>
              <a:rPr lang="sl-SI" dirty="0" smtClean="0"/>
              <a:t> shift,</a:t>
            </a:r>
          </a:p>
          <a:p>
            <a:pPr marL="0" indent="0">
              <a:buNone/>
            </a:pP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only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peek</a:t>
            </a:r>
            <a:r>
              <a:rPr lang="sl-SI" dirty="0" smtClean="0"/>
              <a:t> </a:t>
            </a:r>
            <a:r>
              <a:rPr lang="sl-SI" dirty="0" err="1" smtClean="0"/>
              <a:t>fits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The</a:t>
            </a:r>
            <a:r>
              <a:rPr lang="sl-SI" dirty="0" smtClean="0"/>
              <a:t> trend</a:t>
            </a:r>
            <a:endParaRPr lang="en-U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750" y="1414463"/>
            <a:ext cx="6772275" cy="531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13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How to set </a:t>
            </a:r>
            <a:r>
              <a:rPr lang="sl-SI" dirty="0" err="1" smtClean="0">
                <a:solidFill>
                  <a:schemeClr val="accent6"/>
                </a:solidFill>
              </a:rPr>
              <a:t>price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deviation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overall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05506"/>
          </a:xfrm>
        </p:spPr>
        <p:txBody>
          <a:bodyPr>
            <a:normAutofit lnSpcReduction="10000"/>
          </a:bodyPr>
          <a:lstStyle/>
          <a:p>
            <a:r>
              <a:rPr lang="sl-SI" dirty="0" smtClean="0"/>
              <a:t>Note </a:t>
            </a:r>
            <a:r>
              <a:rPr lang="sl-SI" dirty="0" err="1" smtClean="0"/>
              <a:t>that</a:t>
            </a:r>
            <a:r>
              <a:rPr lang="sl-SI" dirty="0" smtClean="0"/>
              <a:t> in </a:t>
            </a:r>
            <a:r>
              <a:rPr lang="sl-SI" dirty="0" err="1" smtClean="0"/>
              <a:t>this</a:t>
            </a:r>
            <a:r>
              <a:rPr lang="sl-SI" dirty="0" smtClean="0"/>
              <a:t> </a:t>
            </a:r>
            <a:r>
              <a:rPr lang="sl-SI" dirty="0" err="1" smtClean="0"/>
              <a:t>example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I </a:t>
            </a:r>
            <a:r>
              <a:rPr lang="sl-SI" dirty="0" err="1" smtClean="0"/>
              <a:t>measured</a:t>
            </a:r>
            <a:r>
              <a:rPr lang="sl-SI" dirty="0" smtClean="0"/>
              <a:t> </a:t>
            </a:r>
            <a:r>
              <a:rPr lang="sl-SI" dirty="0" err="1" smtClean="0"/>
              <a:t>deviation</a:t>
            </a:r>
            <a:r>
              <a:rPr lang="sl-SI" dirty="0" smtClean="0"/>
              <a:t> </a:t>
            </a:r>
            <a:r>
              <a:rPr lang="sl-SI" dirty="0" err="1" smtClean="0"/>
              <a:t>from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Lowest</a:t>
            </a:r>
            <a:r>
              <a:rPr lang="sl-SI" dirty="0" smtClean="0"/>
              <a:t> </a:t>
            </a:r>
            <a:r>
              <a:rPr lang="sl-SI" dirty="0" err="1" smtClean="0"/>
              <a:t>point</a:t>
            </a:r>
            <a:r>
              <a:rPr lang="sl-SI" dirty="0" smtClean="0"/>
              <a:t> (</a:t>
            </a:r>
            <a:r>
              <a:rPr lang="sl-SI" dirty="0" err="1" smtClean="0"/>
              <a:t>wick</a:t>
            </a:r>
            <a:r>
              <a:rPr lang="sl-SI" dirty="0" smtClean="0"/>
              <a:t>), </a:t>
            </a:r>
            <a:r>
              <a:rPr lang="sl-SI" dirty="0" err="1" smtClean="0"/>
              <a:t>but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should</a:t>
            </a:r>
            <a:r>
              <a:rPr lang="sl-SI" dirty="0" smtClean="0"/>
              <a:t> be </a:t>
            </a:r>
            <a:r>
              <a:rPr lang="sl-SI" dirty="0" err="1" smtClean="0"/>
              <a:t>also</a:t>
            </a:r>
            <a:r>
              <a:rPr lang="sl-SI" dirty="0" smtClean="0"/>
              <a:t> </a:t>
            </a:r>
            <a:r>
              <a:rPr lang="sl-SI" dirty="0" err="1" smtClean="0"/>
              <a:t>option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To </a:t>
            </a:r>
            <a:r>
              <a:rPr lang="sl-SI" dirty="0" err="1" smtClean="0"/>
              <a:t>measure</a:t>
            </a:r>
            <a:r>
              <a:rPr lang="sl-SI" dirty="0" smtClean="0"/>
              <a:t> </a:t>
            </a:r>
            <a:r>
              <a:rPr lang="sl-SI" dirty="0" err="1" smtClean="0"/>
              <a:t>from</a:t>
            </a:r>
            <a:r>
              <a:rPr lang="sl-SI" dirty="0" smtClean="0"/>
              <a:t> </a:t>
            </a:r>
            <a:r>
              <a:rPr lang="sl-SI" dirty="0" err="1" smtClean="0"/>
              <a:t>lowest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Point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body</a:t>
            </a:r>
            <a:r>
              <a:rPr lang="sl-SI" dirty="0" smtClean="0"/>
              <a:t> (</a:t>
            </a:r>
            <a:r>
              <a:rPr lang="sl-SI" dirty="0" err="1" smtClean="0"/>
              <a:t>close</a:t>
            </a:r>
            <a:r>
              <a:rPr lang="sl-SI" dirty="0" smtClean="0"/>
              <a:t>/open).</a:t>
            </a:r>
          </a:p>
          <a:p>
            <a:pPr marL="0" indent="0">
              <a:buNone/>
            </a:pPr>
            <a:r>
              <a:rPr lang="sl-SI" dirty="0" err="1" smtClean="0"/>
              <a:t>Wicks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sometimes</a:t>
            </a:r>
            <a:r>
              <a:rPr lang="sl-SI" dirty="0" smtClean="0"/>
              <a:t> </a:t>
            </a:r>
            <a:r>
              <a:rPr lang="sl-SI" dirty="0" err="1" smtClean="0"/>
              <a:t>pierce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Through</a:t>
            </a:r>
            <a:r>
              <a:rPr lang="sl-SI" dirty="0" smtClean="0"/>
              <a:t> trend so </a:t>
            </a:r>
            <a:r>
              <a:rPr lang="sl-SI" dirty="0" err="1" smtClean="0"/>
              <a:t>for</a:t>
            </a:r>
            <a:r>
              <a:rPr lang="sl-SI" dirty="0" smtClean="0"/>
              <a:t> some</a:t>
            </a:r>
          </a:p>
          <a:p>
            <a:pPr marL="0" indent="0">
              <a:buNone/>
            </a:pPr>
            <a:r>
              <a:rPr lang="sl-SI" dirty="0" err="1" smtClean="0"/>
              <a:t>People</a:t>
            </a:r>
            <a:r>
              <a:rPr lang="sl-SI" dirty="0" smtClean="0"/>
              <a:t> it </a:t>
            </a:r>
            <a:r>
              <a:rPr lang="sl-SI" dirty="0" err="1" smtClean="0"/>
              <a:t>doesnt</a:t>
            </a:r>
            <a:r>
              <a:rPr lang="sl-SI" dirty="0" smtClean="0"/>
              <a:t> </a:t>
            </a:r>
            <a:r>
              <a:rPr lang="sl-SI" dirty="0" err="1" smtClean="0"/>
              <a:t>matter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same</a:t>
            </a:r>
          </a:p>
          <a:p>
            <a:pPr marL="0" indent="0">
              <a:buNone/>
            </a:pPr>
            <a:r>
              <a:rPr lang="sl-SI" dirty="0" smtClean="0"/>
              <a:t>It </a:t>
            </a:r>
            <a:r>
              <a:rPr lang="sl-SI" dirty="0" err="1" smtClean="0"/>
              <a:t>matters</a:t>
            </a:r>
            <a:r>
              <a:rPr lang="sl-SI" dirty="0" smtClean="0"/>
              <a:t>.</a:t>
            </a:r>
            <a:endParaRPr lang="en-U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750" y="1414463"/>
            <a:ext cx="6772275" cy="531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6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How to set </a:t>
            </a:r>
            <a:r>
              <a:rPr lang="sl-SI" dirty="0" err="1" smtClean="0">
                <a:solidFill>
                  <a:schemeClr val="accent6"/>
                </a:solidFill>
              </a:rPr>
              <a:t>price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deviation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sections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05506"/>
          </a:xfrm>
        </p:spPr>
        <p:txBody>
          <a:bodyPr>
            <a:normAutofit/>
          </a:bodyPr>
          <a:lstStyle/>
          <a:p>
            <a:r>
              <a:rPr lang="sl-SI" dirty="0" err="1" smtClean="0"/>
              <a:t>Example</a:t>
            </a:r>
            <a:r>
              <a:rPr lang="sl-SI" dirty="0" smtClean="0"/>
              <a:t>: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divided</a:t>
            </a:r>
            <a:r>
              <a:rPr lang="sl-SI" dirty="0" smtClean="0"/>
              <a:t> </a:t>
            </a:r>
            <a:r>
              <a:rPr lang="sl-SI" dirty="0" err="1" smtClean="0"/>
              <a:t>whole</a:t>
            </a:r>
            <a:endParaRPr lang="sl-SI" dirty="0"/>
          </a:p>
          <a:p>
            <a:pPr marL="0" indent="0">
              <a:buNone/>
            </a:pPr>
            <a:r>
              <a:rPr lang="sl-SI" dirty="0" smtClean="0"/>
              <a:t>Trend </a:t>
            </a:r>
            <a:r>
              <a:rPr lang="sl-SI" dirty="0" err="1" smtClean="0"/>
              <a:t>length</a:t>
            </a:r>
            <a:r>
              <a:rPr lang="sl-SI" dirty="0" smtClean="0"/>
              <a:t> </a:t>
            </a:r>
            <a:r>
              <a:rPr lang="sl-SI" dirty="0" err="1" smtClean="0"/>
              <a:t>into</a:t>
            </a:r>
            <a:r>
              <a:rPr lang="sl-SI" dirty="0" smtClean="0"/>
              <a:t> 2 </a:t>
            </a:r>
            <a:r>
              <a:rPr lang="sl-SI" dirty="0" err="1" smtClean="0"/>
              <a:t>sections</a:t>
            </a:r>
            <a:r>
              <a:rPr lang="sl-SI" dirty="0" smtClean="0"/>
              <a:t>, </a:t>
            </a:r>
            <a:r>
              <a:rPr lang="sl-SI" dirty="0" err="1" smtClean="0"/>
              <a:t>each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Is 5 </a:t>
            </a:r>
            <a:r>
              <a:rPr lang="sl-SI" dirty="0" err="1" smtClean="0"/>
              <a:t>candlesticks</a:t>
            </a:r>
            <a:r>
              <a:rPr lang="sl-SI" dirty="0" smtClean="0"/>
              <a:t> </a:t>
            </a:r>
            <a:r>
              <a:rPr lang="sl-SI" dirty="0" err="1" smtClean="0"/>
              <a:t>long</a:t>
            </a:r>
            <a:r>
              <a:rPr lang="sl-SI" dirty="0" smtClean="0"/>
              <a:t> (</a:t>
            </a:r>
            <a:r>
              <a:rPr lang="sl-SI" dirty="0" err="1" smtClean="0"/>
              <a:t>because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Whole</a:t>
            </a:r>
            <a:r>
              <a:rPr lang="sl-SI" dirty="0" smtClean="0"/>
              <a:t> trend is 10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long</a:t>
            </a:r>
            <a:r>
              <a:rPr lang="sl-SI" dirty="0" smtClean="0"/>
              <a:t>).</a:t>
            </a:r>
          </a:p>
          <a:p>
            <a:pPr marL="0" indent="0">
              <a:buNone/>
            </a:pPr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section</a:t>
            </a:r>
            <a:r>
              <a:rPr lang="sl-SI" dirty="0" smtClean="0"/>
              <a:t> </a:t>
            </a:r>
            <a:r>
              <a:rPr lang="sl-SI" dirty="0" err="1" smtClean="0"/>
              <a:t>moves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50%</a:t>
            </a:r>
          </a:p>
          <a:p>
            <a:pPr marL="0" indent="0">
              <a:buNone/>
            </a:pP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whole</a:t>
            </a:r>
            <a:r>
              <a:rPr lang="sl-SI" dirty="0" smtClean="0"/>
              <a:t> trend </a:t>
            </a:r>
            <a:r>
              <a:rPr lang="sl-SI" dirty="0" err="1" smtClean="0"/>
              <a:t>price</a:t>
            </a:r>
            <a:r>
              <a:rPr lang="sl-SI" dirty="0" smtClean="0"/>
              <a:t> shift.</a:t>
            </a:r>
          </a:p>
          <a:p>
            <a:pPr marL="0" indent="0">
              <a:buNone/>
            </a:pPr>
            <a:r>
              <a:rPr lang="sl-SI" dirty="0" smtClean="0"/>
              <a:t>So 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set </a:t>
            </a:r>
            <a:r>
              <a:rPr lang="sl-SI" dirty="0" err="1" smtClean="0"/>
              <a:t>that</a:t>
            </a:r>
            <a:r>
              <a:rPr lang="sl-SI" dirty="0" smtClean="0"/>
              <a:t> minimum </a:t>
            </a:r>
            <a:r>
              <a:rPr lang="sl-SI" dirty="0" err="1" smtClean="0"/>
              <a:t>price</a:t>
            </a:r>
            <a:r>
              <a:rPr lang="sl-SI" dirty="0" smtClean="0"/>
              <a:t> </a:t>
            </a:r>
            <a:r>
              <a:rPr lang="sl-SI" dirty="0" err="1" smtClean="0"/>
              <a:t>move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section</a:t>
            </a:r>
            <a:r>
              <a:rPr lang="sl-SI" dirty="0" smtClean="0"/>
              <a:t> </a:t>
            </a:r>
            <a:r>
              <a:rPr lang="sl-SI" dirty="0" err="1" smtClean="0"/>
              <a:t>should</a:t>
            </a:r>
            <a:r>
              <a:rPr lang="sl-SI" dirty="0" smtClean="0"/>
              <a:t> be 40%, </a:t>
            </a:r>
            <a:r>
              <a:rPr lang="sl-SI" dirty="0" err="1" smtClean="0"/>
              <a:t>then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Both </a:t>
            </a:r>
            <a:r>
              <a:rPr lang="sl-SI" dirty="0" err="1" smtClean="0"/>
              <a:t>section</a:t>
            </a:r>
            <a:r>
              <a:rPr lang="sl-SI" dirty="0" smtClean="0"/>
              <a:t> </a:t>
            </a:r>
            <a:r>
              <a:rPr lang="sl-SI" dirty="0" err="1" smtClean="0"/>
              <a:t>fits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</a:t>
            </a:r>
            <a:r>
              <a:rPr lang="sl-SI" dirty="0" err="1" smtClean="0"/>
              <a:t>condition</a:t>
            </a:r>
            <a:r>
              <a:rPr lang="sl-SI" dirty="0" smtClean="0"/>
              <a:t> </a:t>
            </a:r>
            <a:r>
              <a:rPr lang="sl-SI" dirty="0" err="1" smtClean="0"/>
              <a:t>and</a:t>
            </a:r>
            <a:r>
              <a:rPr lang="sl-SI" dirty="0" smtClean="0"/>
              <a:t> trend is </a:t>
            </a:r>
            <a:r>
              <a:rPr lang="sl-SI" dirty="0" err="1" smtClean="0"/>
              <a:t>valid</a:t>
            </a:r>
            <a:r>
              <a:rPr lang="sl-SI" dirty="0" smtClean="0"/>
              <a:t>.</a:t>
            </a:r>
            <a:endParaRPr lang="en-US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1392" y="1825625"/>
            <a:ext cx="5562753" cy="387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94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How to set </a:t>
            </a:r>
            <a:r>
              <a:rPr lang="sl-SI" dirty="0" err="1" smtClean="0">
                <a:solidFill>
                  <a:schemeClr val="accent6"/>
                </a:solidFill>
              </a:rPr>
              <a:t>price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deviation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sections</a:t>
            </a:r>
            <a:r>
              <a:rPr lang="sl-SI" dirty="0" smtClean="0">
                <a:solidFill>
                  <a:schemeClr val="accent6"/>
                </a:solidFill>
              </a:rPr>
              <a:t>) </a:t>
            </a:r>
            <a:r>
              <a:rPr lang="sl-SI" b="1" dirty="0" smtClean="0">
                <a:solidFill>
                  <a:srgbClr val="FF0000"/>
                </a:solidFill>
              </a:rPr>
              <a:t>?????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05506"/>
          </a:xfrm>
        </p:spPr>
        <p:txBody>
          <a:bodyPr>
            <a:normAutofit/>
          </a:bodyPr>
          <a:lstStyle/>
          <a:p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</a:t>
            </a:r>
            <a:r>
              <a:rPr lang="sl-SI" dirty="0" err="1" smtClean="0"/>
              <a:t>split</a:t>
            </a:r>
            <a:r>
              <a:rPr lang="sl-SI" dirty="0" smtClean="0"/>
              <a:t> 11 </a:t>
            </a:r>
            <a:r>
              <a:rPr lang="sl-SI" dirty="0" err="1" smtClean="0"/>
              <a:t>candles</a:t>
            </a:r>
            <a:r>
              <a:rPr lang="sl-SI" dirty="0" smtClean="0"/>
              <a:t> to</a:t>
            </a:r>
          </a:p>
          <a:p>
            <a:pPr marL="0" indent="0">
              <a:buNone/>
            </a:pPr>
            <a:r>
              <a:rPr lang="sl-SI" dirty="0" smtClean="0"/>
              <a:t>2 </a:t>
            </a:r>
            <a:r>
              <a:rPr lang="sl-SI" dirty="0" err="1" smtClean="0"/>
              <a:t>sections</a:t>
            </a:r>
            <a:r>
              <a:rPr lang="sl-SI" dirty="0" smtClean="0"/>
              <a:t>, </a:t>
            </a: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</a:t>
            </a:r>
            <a:r>
              <a:rPr lang="sl-SI" dirty="0" err="1" smtClean="0"/>
              <a:t>get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section</a:t>
            </a:r>
            <a:r>
              <a:rPr lang="sl-SI" dirty="0" smtClean="0"/>
              <a:t> 5.5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worth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So in </a:t>
            </a:r>
            <a:r>
              <a:rPr lang="sl-SI" dirty="0" err="1" smtClean="0"/>
              <a:t>this</a:t>
            </a:r>
            <a:r>
              <a:rPr lang="sl-SI" dirty="0" smtClean="0"/>
              <a:t> </a:t>
            </a:r>
            <a:r>
              <a:rPr lang="sl-SI" dirty="0" err="1" smtClean="0"/>
              <a:t>case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be</a:t>
            </a:r>
          </a:p>
          <a:p>
            <a:pPr marL="0" indent="0">
              <a:buNone/>
            </a:pPr>
            <a:r>
              <a:rPr lang="sl-SI" dirty="0" err="1" smtClean="0"/>
              <a:t>Two</a:t>
            </a:r>
            <a:r>
              <a:rPr lang="sl-SI" dirty="0" smtClean="0"/>
              <a:t> </a:t>
            </a:r>
            <a:r>
              <a:rPr lang="sl-SI" dirty="0" err="1" smtClean="0"/>
              <a:t>sections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6 </a:t>
            </a:r>
            <a:r>
              <a:rPr lang="sl-SI" dirty="0" err="1" smtClean="0"/>
              <a:t>candles</a:t>
            </a:r>
            <a:r>
              <a:rPr lang="sl-SI" dirty="0" smtClean="0"/>
              <a:t> (1 </a:t>
            </a:r>
            <a:r>
              <a:rPr lang="sl-SI" dirty="0" err="1" smtClean="0"/>
              <a:t>candle</a:t>
            </a:r>
            <a:r>
              <a:rPr lang="sl-SI" dirty="0" smtClean="0"/>
              <a:t>)</a:t>
            </a:r>
          </a:p>
          <a:p>
            <a:pPr marL="0" indent="0">
              <a:buNone/>
            </a:pPr>
            <a:r>
              <a:rPr lang="sl-SI" dirty="0" err="1" smtClean="0"/>
              <a:t>Would</a:t>
            </a:r>
            <a:r>
              <a:rPr lang="sl-SI" dirty="0" smtClean="0"/>
              <a:t> be </a:t>
            </a:r>
            <a:r>
              <a:rPr lang="sl-SI" dirty="0" err="1" smtClean="0"/>
              <a:t>common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both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Sections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2383" y="1472861"/>
            <a:ext cx="5527925" cy="5258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89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How to set </a:t>
            </a:r>
            <a:r>
              <a:rPr lang="sl-SI" dirty="0" err="1" smtClean="0">
                <a:solidFill>
                  <a:schemeClr val="accent6"/>
                </a:solidFill>
              </a:rPr>
              <a:t>price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deviation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sections</a:t>
            </a:r>
            <a:r>
              <a:rPr lang="sl-SI" dirty="0" smtClean="0">
                <a:solidFill>
                  <a:schemeClr val="accent6"/>
                </a:solidFill>
              </a:rPr>
              <a:t>) </a:t>
            </a:r>
            <a:r>
              <a:rPr lang="sl-SI" b="1" dirty="0" smtClean="0">
                <a:solidFill>
                  <a:srgbClr val="FF0000"/>
                </a:solidFill>
              </a:rPr>
              <a:t>?????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05506"/>
          </a:xfrm>
        </p:spPr>
        <p:txBody>
          <a:bodyPr>
            <a:normAutofit/>
          </a:bodyPr>
          <a:lstStyle/>
          <a:p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would</a:t>
            </a:r>
            <a:r>
              <a:rPr lang="sl-SI" dirty="0" smtClean="0"/>
              <a:t> </a:t>
            </a:r>
            <a:r>
              <a:rPr lang="sl-SI" dirty="0" err="1" smtClean="0"/>
              <a:t>get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section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Worth</a:t>
            </a:r>
            <a:r>
              <a:rPr lang="sl-SI" dirty="0" smtClean="0"/>
              <a:t> 50%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whole</a:t>
            </a:r>
            <a:r>
              <a:rPr lang="sl-SI" dirty="0" smtClean="0"/>
              <a:t> trend shift.</a:t>
            </a:r>
          </a:p>
          <a:p>
            <a:r>
              <a:rPr lang="sl-SI" dirty="0" smtClean="0"/>
              <a:t>same </a:t>
            </a:r>
            <a:r>
              <a:rPr lang="sl-SI" dirty="0" err="1" smtClean="0"/>
              <a:t>logic</a:t>
            </a:r>
            <a:r>
              <a:rPr lang="sl-SI" dirty="0" smtClean="0"/>
              <a:t> </a:t>
            </a:r>
            <a:r>
              <a:rPr lang="sl-SI" dirty="0" err="1" smtClean="0"/>
              <a:t>could</a:t>
            </a:r>
            <a:r>
              <a:rPr lang="sl-SI" dirty="0" smtClean="0"/>
              <a:t> </a:t>
            </a:r>
            <a:r>
              <a:rPr lang="sl-SI" dirty="0" err="1" smtClean="0"/>
              <a:t>apply</a:t>
            </a:r>
            <a:r>
              <a:rPr lang="sl-SI" dirty="0" smtClean="0"/>
              <a:t> to </a:t>
            </a:r>
            <a:r>
              <a:rPr lang="sl-SI" dirty="0" err="1" smtClean="0"/>
              <a:t>any</a:t>
            </a:r>
            <a:r>
              <a:rPr lang="sl-SI" dirty="0" smtClean="0"/>
              <a:t> </a:t>
            </a:r>
            <a:r>
              <a:rPr lang="sl-SI" dirty="0" err="1" smtClean="0"/>
              <a:t>number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section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common</a:t>
            </a:r>
            <a:r>
              <a:rPr lang="sl-SI" dirty="0" smtClean="0"/>
              <a:t> </a:t>
            </a:r>
            <a:r>
              <a:rPr lang="sl-SI" dirty="0" err="1" smtClean="0"/>
              <a:t>candles</a:t>
            </a:r>
            <a:r>
              <a:rPr lang="sl-SI" dirty="0" smtClean="0"/>
              <a:t> in </a:t>
            </a:r>
            <a:r>
              <a:rPr lang="sl-SI" dirty="0" err="1" smtClean="0"/>
              <a:t>the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middle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1589" y="2020298"/>
            <a:ext cx="4984021" cy="4743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82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TREND line</a:t>
            </a:r>
            <a:endParaRPr lang="en-US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Trend</a:t>
            </a:r>
            <a:r>
              <a:rPr lang="sl-SI" dirty="0" smtClean="0"/>
              <a:t> line</a:t>
            </a:r>
            <a:r>
              <a:rPr lang="en-US" dirty="0" smtClean="0"/>
              <a:t> </a:t>
            </a:r>
            <a:r>
              <a:rPr lang="en-US" dirty="0"/>
              <a:t>is </a:t>
            </a:r>
            <a:r>
              <a:rPr lang="sl-SI" dirty="0" err="1" smtClean="0"/>
              <a:t>second</a:t>
            </a:r>
            <a:r>
              <a:rPr lang="en-US" dirty="0" smtClean="0"/>
              <a:t> </a:t>
            </a:r>
            <a:r>
              <a:rPr lang="en-US" dirty="0"/>
              <a:t>type of trends. Point is that price continues in one direction, </a:t>
            </a:r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has</a:t>
            </a:r>
            <a:r>
              <a:rPr lang="sl-SI" dirty="0" smtClean="0"/>
              <a:t> one SYMETRICAL </a:t>
            </a:r>
            <a:r>
              <a:rPr lang="sl-SI" dirty="0" err="1" smtClean="0"/>
              <a:t>side</a:t>
            </a:r>
            <a:r>
              <a:rPr lang="sl-SI" dirty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is </a:t>
            </a:r>
            <a:r>
              <a:rPr lang="sl-SI" dirty="0" err="1" smtClean="0"/>
              <a:t>called</a:t>
            </a:r>
            <a:r>
              <a:rPr lang="sl-SI" dirty="0" smtClean="0"/>
              <a:t> line.</a:t>
            </a:r>
            <a:endParaRPr lang="sl-SI" dirty="0"/>
          </a:p>
          <a:p>
            <a:r>
              <a:rPr lang="en-US" dirty="0"/>
              <a:t>To detect any trend we need to identify 3 characteristics</a:t>
            </a:r>
          </a:p>
          <a:p>
            <a:r>
              <a:rPr lang="en-US" dirty="0">
                <a:solidFill>
                  <a:schemeClr val="accent1"/>
                </a:solidFill>
              </a:rPr>
              <a:t>1.: how many candles are included in the trend</a:t>
            </a:r>
          </a:p>
          <a:p>
            <a:r>
              <a:rPr lang="sl-SI" dirty="0">
                <a:solidFill>
                  <a:schemeClr val="accent2"/>
                </a:solidFill>
              </a:rPr>
              <a:t>2.</a:t>
            </a:r>
            <a:r>
              <a:rPr lang="en-US" dirty="0">
                <a:solidFill>
                  <a:schemeClr val="accent2"/>
                </a:solidFill>
              </a:rPr>
              <a:t>: </a:t>
            </a:r>
            <a:r>
              <a:rPr lang="sl-SI" dirty="0" smtClean="0">
                <a:solidFill>
                  <a:schemeClr val="accent2"/>
                </a:solidFill>
              </a:rPr>
              <a:t>at </a:t>
            </a:r>
            <a:r>
              <a:rPr lang="sl-SI" dirty="0" err="1" smtClean="0">
                <a:solidFill>
                  <a:schemeClr val="accent2"/>
                </a:solidFill>
              </a:rPr>
              <a:t>what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angle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does</a:t>
            </a:r>
            <a:r>
              <a:rPr lang="sl-SI" dirty="0" smtClean="0">
                <a:solidFill>
                  <a:schemeClr val="accent2"/>
                </a:solidFill>
              </a:rPr>
              <a:t> trend line </a:t>
            </a:r>
            <a:r>
              <a:rPr lang="sl-SI" dirty="0" err="1" smtClean="0">
                <a:solidFill>
                  <a:schemeClr val="accent2"/>
                </a:solidFill>
              </a:rPr>
              <a:t>moves</a:t>
            </a:r>
            <a:endParaRPr lang="en-US" dirty="0">
              <a:solidFill>
                <a:schemeClr val="accent2"/>
              </a:solidFill>
            </a:endParaRPr>
          </a:p>
          <a:p>
            <a:r>
              <a:rPr lang="en-US" dirty="0">
                <a:solidFill>
                  <a:schemeClr val="accent6"/>
                </a:solidFill>
              </a:rPr>
              <a:t>3.: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of</a:t>
            </a:r>
            <a:r>
              <a:rPr lang="sl-SI" dirty="0" smtClean="0">
                <a:solidFill>
                  <a:schemeClr val="accent6"/>
                </a:solidFill>
              </a:rPr>
              <a:t> trend line</a:t>
            </a:r>
            <a:endParaRPr lang="en-US" dirty="0">
              <a:solidFill>
                <a:schemeClr val="accent6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11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1. how many candles are in the trend</a:t>
            </a: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Trend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include</a:t>
            </a:r>
            <a:r>
              <a:rPr lang="sl-SI" dirty="0" smtClean="0"/>
              <a:t> </a:t>
            </a:r>
            <a:r>
              <a:rPr lang="sl-SI" dirty="0" err="1" smtClean="0"/>
              <a:t>from</a:t>
            </a:r>
            <a:r>
              <a:rPr lang="sl-SI" dirty="0" smtClean="0"/>
              <a:t> 1 to </a:t>
            </a:r>
            <a:r>
              <a:rPr lang="sl-SI" dirty="0" err="1" smtClean="0"/>
              <a:t>infinity</a:t>
            </a:r>
            <a:r>
              <a:rPr lang="sl-SI" dirty="0" smtClean="0"/>
              <a:t> </a:t>
            </a:r>
            <a:r>
              <a:rPr lang="sl-SI" dirty="0" err="1" smtClean="0"/>
              <a:t>candles</a:t>
            </a:r>
            <a:r>
              <a:rPr lang="sl-SI" dirty="0" smtClean="0"/>
              <a:t> (last </a:t>
            </a:r>
            <a:r>
              <a:rPr lang="sl-SI" dirty="0" err="1" smtClean="0"/>
              <a:t>candle</a:t>
            </a:r>
            <a:r>
              <a:rPr lang="sl-SI" dirty="0" smtClean="0"/>
              <a:t> in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realtime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searching</a:t>
            </a:r>
            <a:r>
              <a:rPr lang="sl-SI" dirty="0" smtClean="0"/>
              <a:t> time period in </a:t>
            </a:r>
            <a:r>
              <a:rPr lang="sl-SI" dirty="0" err="1" smtClean="0"/>
              <a:t>the</a:t>
            </a:r>
            <a:r>
              <a:rPr lang="sl-SI" dirty="0" smtClean="0"/>
              <a:t> past)</a:t>
            </a:r>
          </a:p>
          <a:p>
            <a:r>
              <a:rPr lang="sl-SI" dirty="0" smtClean="0"/>
              <a:t>To </a:t>
            </a:r>
            <a:r>
              <a:rPr lang="sl-SI" dirty="0" err="1" smtClean="0"/>
              <a:t>have</a:t>
            </a:r>
            <a:r>
              <a:rPr lang="sl-SI" dirty="0" smtClean="0"/>
              <a:t> </a:t>
            </a:r>
            <a:r>
              <a:rPr lang="sl-SI" dirty="0" err="1" smtClean="0"/>
              <a:t>all</a:t>
            </a:r>
            <a:r>
              <a:rPr lang="sl-SI" dirty="0" smtClean="0"/>
              <a:t> </a:t>
            </a:r>
            <a:r>
              <a:rPr lang="sl-SI" dirty="0" err="1" smtClean="0"/>
              <a:t>options</a:t>
            </a:r>
            <a:r>
              <a:rPr lang="sl-SI" dirty="0" smtClean="0"/>
              <a:t> </a:t>
            </a:r>
            <a:r>
              <a:rPr lang="sl-SI" dirty="0" err="1" smtClean="0"/>
              <a:t>available</a:t>
            </a:r>
            <a:r>
              <a:rPr lang="sl-SI" dirty="0" smtClean="0"/>
              <a:t> i </a:t>
            </a:r>
            <a:r>
              <a:rPr lang="sl-SI" dirty="0" err="1" smtClean="0"/>
              <a:t>suggest</a:t>
            </a:r>
            <a:r>
              <a:rPr lang="sl-SI" dirty="0" smtClean="0"/>
              <a:t> </a:t>
            </a:r>
            <a:r>
              <a:rPr lang="sl-SI" dirty="0" err="1" smtClean="0"/>
              <a:t>simple</a:t>
            </a:r>
            <a:r>
              <a:rPr lang="sl-SI" dirty="0" smtClean="0"/>
              <a:t> form:</a:t>
            </a:r>
          </a:p>
          <a:p>
            <a:r>
              <a:rPr lang="sl-SI" dirty="0" smtClean="0"/>
              <a:t>More </a:t>
            </a:r>
            <a:r>
              <a:rPr lang="sl-SI" dirty="0" err="1" smtClean="0"/>
              <a:t>than</a:t>
            </a:r>
            <a:r>
              <a:rPr lang="sl-SI" dirty="0" smtClean="0"/>
              <a:t> (</a:t>
            </a:r>
            <a:r>
              <a:rPr lang="sl-SI" dirty="0" err="1" smtClean="0"/>
              <a:t>equal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greater</a:t>
            </a:r>
            <a:r>
              <a:rPr lang="sl-SI" dirty="0" smtClean="0"/>
              <a:t>) [insert] </a:t>
            </a:r>
            <a:r>
              <a:rPr lang="sl-SI" dirty="0" err="1" smtClean="0"/>
              <a:t>value</a:t>
            </a:r>
            <a:endParaRPr lang="sl-SI" dirty="0" smtClean="0"/>
          </a:p>
          <a:p>
            <a:r>
              <a:rPr lang="en-US" dirty="0" smtClean="0"/>
              <a:t>Less than (equal or lower) [insert] value</a:t>
            </a:r>
          </a:p>
          <a:p>
            <a:r>
              <a:rPr lang="en-US" dirty="0" smtClean="0"/>
              <a:t>Between (</a:t>
            </a:r>
            <a:r>
              <a:rPr lang="en-US" dirty="0" err="1" smtClean="0"/>
              <a:t>more&amp;less</a:t>
            </a:r>
            <a:r>
              <a:rPr lang="en-US" dirty="0" smtClean="0"/>
              <a:t>) [insert] value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77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1"/>
                </a:solidFill>
              </a:rPr>
              <a:t>„</a:t>
            </a:r>
            <a:r>
              <a:rPr lang="en-US" dirty="0" smtClean="0">
                <a:solidFill>
                  <a:schemeClr val="accent1"/>
                </a:solidFill>
              </a:rPr>
              <a:t>More than“ option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Example: </a:t>
            </a:r>
            <a:r>
              <a:rPr lang="sl-SI" dirty="0" smtClean="0"/>
              <a:t>m</a:t>
            </a:r>
            <a:r>
              <a:rPr lang="en-US" dirty="0" smtClean="0"/>
              <a:t>ore than „</a:t>
            </a:r>
            <a:r>
              <a:rPr lang="en-US" dirty="0" smtClean="0">
                <a:solidFill>
                  <a:srgbClr val="FF0000"/>
                </a:solidFill>
              </a:rPr>
              <a:t>30</a:t>
            </a:r>
            <a:r>
              <a:rPr lang="en-US" dirty="0" smtClean="0"/>
              <a:t>“ candles are in the trend</a:t>
            </a:r>
          </a:p>
          <a:p>
            <a:r>
              <a:rPr lang="en-US" dirty="0" smtClean="0"/>
              <a:t>Depends of the other two characteristics</a:t>
            </a:r>
          </a:p>
          <a:p>
            <a:r>
              <a:rPr lang="en-US" dirty="0" smtClean="0"/>
              <a:t>But at least 30 candles must be included</a:t>
            </a:r>
            <a:r>
              <a:rPr lang="sl-SI" dirty="0" smtClean="0"/>
              <a:t> (</a:t>
            </a:r>
            <a:r>
              <a:rPr lang="sl-SI" dirty="0"/>
              <a:t>l</a:t>
            </a:r>
            <a:r>
              <a:rPr lang="en-US" dirty="0" err="1" smtClean="0"/>
              <a:t>ook</a:t>
            </a:r>
            <a:r>
              <a:rPr lang="en-US" dirty="0" smtClean="0"/>
              <a:t> at red field where are exactly 30 candles</a:t>
            </a:r>
          </a:p>
          <a:p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5877" y="3361897"/>
            <a:ext cx="4220246" cy="324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69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accent2"/>
                </a:solidFill>
              </a:rPr>
              <a:t>2</a:t>
            </a:r>
            <a:r>
              <a:rPr lang="sl-SI" dirty="0" smtClean="0">
                <a:solidFill>
                  <a:schemeClr val="accent2"/>
                </a:solidFill>
              </a:rPr>
              <a:t>.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Angle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of</a:t>
            </a:r>
            <a:r>
              <a:rPr lang="sl-SI" dirty="0" smtClean="0">
                <a:solidFill>
                  <a:schemeClr val="accent2"/>
                </a:solidFill>
              </a:rPr>
              <a:t> trend line</a:t>
            </a:r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we set length of the trend</a:t>
            </a:r>
            <a:r>
              <a:rPr lang="sl-SI" dirty="0"/>
              <a:t> </a:t>
            </a:r>
            <a:r>
              <a:rPr lang="sl-SI" dirty="0" err="1"/>
              <a:t>its</a:t>
            </a:r>
            <a:r>
              <a:rPr lang="sl-SI" dirty="0"/>
              <a:t> time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smtClean="0"/>
              <a:t>trend line </a:t>
            </a:r>
            <a:r>
              <a:rPr lang="sl-SI" dirty="0" err="1" smtClean="0"/>
              <a:t>angle</a:t>
            </a:r>
            <a:endParaRPr lang="sl-SI" dirty="0"/>
          </a:p>
          <a:p>
            <a:r>
              <a:rPr lang="sl-SI" dirty="0" err="1" smtClean="0"/>
              <a:t>Qustion</a:t>
            </a:r>
            <a:r>
              <a:rPr lang="sl-SI" dirty="0" smtClean="0"/>
              <a:t> is,</a:t>
            </a:r>
            <a:r>
              <a:rPr lang="en-US" dirty="0" smtClean="0"/>
              <a:t> </a:t>
            </a:r>
            <a:r>
              <a:rPr lang="sl-SI" dirty="0" err="1" smtClean="0"/>
              <a:t>what</a:t>
            </a:r>
            <a:r>
              <a:rPr lang="sl-SI" dirty="0" smtClean="0"/>
              <a:t> is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angle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trend line </a:t>
            </a:r>
            <a:r>
              <a:rPr lang="sl-SI" dirty="0" err="1" smtClean="0"/>
              <a:t>after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endParaRPr lang="sl-SI" dirty="0" smtClean="0"/>
          </a:p>
          <a:p>
            <a:pPr lvl="1"/>
            <a:r>
              <a:rPr lang="sl-SI" dirty="0" err="1" smtClean="0"/>
              <a:t>From</a:t>
            </a:r>
            <a:r>
              <a:rPr lang="sl-SI" dirty="0" smtClean="0"/>
              <a:t> 0 to 90°</a:t>
            </a:r>
            <a:endParaRPr lang="en-US" dirty="0"/>
          </a:p>
          <a:p>
            <a:r>
              <a:rPr lang="en-US" dirty="0" smtClean="0"/>
              <a:t>Every </a:t>
            </a:r>
            <a:r>
              <a:rPr lang="sl-SI" dirty="0" err="1" smtClean="0"/>
              <a:t>angle</a:t>
            </a:r>
            <a:r>
              <a:rPr lang="sl-SI" dirty="0" smtClean="0"/>
              <a:t> </a:t>
            </a:r>
            <a:r>
              <a:rPr lang="en-US" dirty="0" smtClean="0"/>
              <a:t>can </a:t>
            </a:r>
            <a:endParaRPr lang="sl-SI" dirty="0" smtClean="0"/>
          </a:p>
          <a:p>
            <a:pPr marL="0" indent="0">
              <a:buNone/>
            </a:pPr>
            <a:r>
              <a:rPr lang="en-US" dirty="0" smtClean="0"/>
              <a:t>be </a:t>
            </a:r>
            <a:r>
              <a:rPr lang="en-US" dirty="0"/>
              <a:t>set with more,</a:t>
            </a:r>
            <a:r>
              <a:rPr lang="sl-SI" dirty="0"/>
              <a:t> </a:t>
            </a:r>
            <a:r>
              <a:rPr lang="en-US" dirty="0"/>
              <a:t>less or between 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(more </a:t>
            </a:r>
            <a:r>
              <a:rPr lang="sl-SI" dirty="0" err="1" smtClean="0"/>
              <a:t>than</a:t>
            </a:r>
            <a:r>
              <a:rPr lang="sl-SI" dirty="0" smtClean="0"/>
              <a:t> 30°, </a:t>
            </a:r>
            <a:r>
              <a:rPr lang="sl-SI" dirty="0" err="1" smtClean="0"/>
              <a:t>less</a:t>
            </a:r>
            <a:r>
              <a:rPr lang="sl-SI" dirty="0" smtClean="0"/>
              <a:t> </a:t>
            </a:r>
            <a:r>
              <a:rPr lang="sl-SI" dirty="0" err="1" smtClean="0"/>
              <a:t>than</a:t>
            </a:r>
            <a:r>
              <a:rPr lang="sl-SI" dirty="0" smtClean="0"/>
              <a:t> 60°,</a:t>
            </a:r>
          </a:p>
          <a:p>
            <a:pPr marL="0" indent="0">
              <a:buNone/>
            </a:pPr>
            <a:r>
              <a:rPr lang="sl-SI" dirty="0" err="1" smtClean="0"/>
              <a:t>Between</a:t>
            </a:r>
            <a:r>
              <a:rPr lang="sl-SI" dirty="0" smtClean="0"/>
              <a:t> 10°and 20°…)</a:t>
            </a: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2006" y="2956915"/>
            <a:ext cx="6229994" cy="382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0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zone)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r>
              <a:rPr lang="sl-SI" dirty="0" err="1" smtClean="0"/>
              <a:t>When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(</a:t>
            </a:r>
            <a:r>
              <a:rPr lang="sl-SI" dirty="0" err="1" smtClean="0"/>
              <a:t>candle</a:t>
            </a:r>
            <a:r>
              <a:rPr lang="sl-SI" dirty="0" smtClean="0"/>
              <a:t>) </a:t>
            </a:r>
            <a:r>
              <a:rPr lang="sl-SI" dirty="0" err="1" smtClean="0"/>
              <a:t>happens</a:t>
            </a:r>
            <a:r>
              <a:rPr lang="sl-SI" dirty="0" smtClean="0"/>
              <a:t> </a:t>
            </a:r>
            <a:r>
              <a:rPr lang="sl-SI" dirty="0" err="1" smtClean="0"/>
              <a:t>its</a:t>
            </a:r>
            <a:r>
              <a:rPr lang="sl-SI" dirty="0" smtClean="0"/>
              <a:t> </a:t>
            </a:r>
            <a:r>
              <a:rPr lang="sl-SI" dirty="0" err="1" smtClean="0"/>
              <a:t>very</a:t>
            </a:r>
            <a:r>
              <a:rPr lang="sl-SI" dirty="0" smtClean="0"/>
              <a:t> </a:t>
            </a:r>
            <a:r>
              <a:rPr lang="sl-SI" dirty="0" err="1" smtClean="0"/>
              <a:t>rare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second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will</a:t>
            </a:r>
            <a:r>
              <a:rPr lang="sl-SI" dirty="0" smtClean="0"/>
              <a:t> be </a:t>
            </a:r>
            <a:r>
              <a:rPr lang="sl-SI" dirty="0" err="1" smtClean="0"/>
              <a:t>exactly</a:t>
            </a:r>
            <a:r>
              <a:rPr lang="sl-SI" dirty="0" smtClean="0"/>
              <a:t> to 1 </a:t>
            </a:r>
            <a:r>
              <a:rPr lang="sl-SI" dirty="0" err="1" smtClean="0"/>
              <a:t>point</a:t>
            </a:r>
            <a:r>
              <a:rPr lang="sl-SI" dirty="0" smtClean="0"/>
              <a:t> </a:t>
            </a:r>
            <a:r>
              <a:rPr lang="sl-SI" dirty="0" err="1" smtClean="0"/>
              <a:t>precise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trend line, so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need</a:t>
            </a:r>
            <a:r>
              <a:rPr lang="sl-SI" dirty="0" smtClean="0"/>
              <a:t> to </a:t>
            </a:r>
            <a:r>
              <a:rPr lang="sl-SI" dirty="0" err="1" smtClean="0"/>
              <a:t>have</a:t>
            </a:r>
            <a:r>
              <a:rPr lang="sl-SI" dirty="0" smtClean="0"/>
              <a:t> some sort </a:t>
            </a:r>
            <a:r>
              <a:rPr lang="sl-SI" dirty="0" err="1" smtClean="0"/>
              <a:t>of</a:t>
            </a:r>
            <a:r>
              <a:rPr lang="sl-SI" dirty="0" smtClean="0"/>
              <a:t> range (</a:t>
            </a:r>
            <a:r>
              <a:rPr lang="sl-SI" dirty="0" err="1" smtClean="0"/>
              <a:t>touch</a:t>
            </a:r>
            <a:r>
              <a:rPr lang="sl-SI" dirty="0" smtClean="0"/>
              <a:t> zone)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  <a:p>
            <a:r>
              <a:rPr lang="sl-SI" dirty="0" smtClean="0"/>
              <a:t>1. </a:t>
            </a:r>
            <a:r>
              <a:rPr lang="sl-SI" dirty="0" err="1" smtClean="0"/>
              <a:t>decide</a:t>
            </a:r>
            <a:r>
              <a:rPr lang="sl-SI" dirty="0" smtClean="0"/>
              <a:t> place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zone</a:t>
            </a:r>
          </a:p>
          <a:p>
            <a:pPr lvl="1"/>
            <a:r>
              <a:rPr lang="sl-SI" dirty="0" err="1" smtClean="0"/>
              <a:t>Above</a:t>
            </a:r>
            <a:r>
              <a:rPr lang="sl-SI" dirty="0" smtClean="0"/>
              <a:t>(</a:t>
            </a:r>
            <a:r>
              <a:rPr lang="sl-SI" dirty="0" err="1" smtClean="0"/>
              <a:t>inside</a:t>
            </a:r>
            <a:r>
              <a:rPr lang="sl-SI" dirty="0" smtClean="0"/>
              <a:t>)/</a:t>
            </a:r>
            <a:r>
              <a:rPr lang="sl-SI" dirty="0" err="1" smtClean="0"/>
              <a:t>below</a:t>
            </a:r>
            <a:r>
              <a:rPr lang="sl-SI" dirty="0" smtClean="0"/>
              <a:t>(</a:t>
            </a:r>
            <a:r>
              <a:rPr lang="sl-SI" dirty="0" err="1" smtClean="0"/>
              <a:t>outside</a:t>
            </a:r>
            <a:r>
              <a:rPr lang="sl-SI" dirty="0" smtClean="0"/>
              <a:t>) </a:t>
            </a:r>
            <a:r>
              <a:rPr lang="sl-SI" dirty="0" smtClean="0"/>
              <a:t>trend line,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even</a:t>
            </a:r>
            <a:r>
              <a:rPr lang="sl-SI" dirty="0" smtClean="0"/>
              <a:t> </a:t>
            </a:r>
            <a:r>
              <a:rPr lang="sl-SI" dirty="0" err="1" smtClean="0"/>
              <a:t>both</a:t>
            </a:r>
            <a:r>
              <a:rPr lang="sl-SI" dirty="0" smtClean="0"/>
              <a:t> at </a:t>
            </a:r>
            <a:r>
              <a:rPr lang="sl-SI" dirty="0" err="1" smtClean="0"/>
              <a:t>once</a:t>
            </a:r>
            <a:r>
              <a:rPr lang="sl-SI" dirty="0" smtClean="0"/>
              <a:t>.</a:t>
            </a:r>
          </a:p>
          <a:p>
            <a:pPr lvl="1"/>
            <a:endParaRPr lang="en-U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1464" y="4171950"/>
            <a:ext cx="8220075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72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zone)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makes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trend line, </a:t>
            </a:r>
            <a:r>
              <a:rPr lang="sl-SI" dirty="0" err="1" smtClean="0"/>
              <a:t>all</a:t>
            </a:r>
            <a:r>
              <a:rPr lang="sl-SI" dirty="0" smtClean="0"/>
              <a:t> </a:t>
            </a:r>
            <a:r>
              <a:rPr lang="sl-SI" dirty="0" err="1" smtClean="0"/>
              <a:t>other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in </a:t>
            </a:r>
            <a:r>
              <a:rPr lang="sl-SI" dirty="0" err="1" smtClean="0"/>
              <a:t>touch</a:t>
            </a:r>
            <a:r>
              <a:rPr lang="sl-SI" dirty="0" smtClean="0"/>
              <a:t> zone </a:t>
            </a:r>
            <a:r>
              <a:rPr lang="sl-SI" dirty="0" err="1" smtClean="0"/>
              <a:t>we</a:t>
            </a:r>
            <a:endParaRPr lang="sl-SI" dirty="0" smtClean="0"/>
          </a:p>
          <a:p>
            <a:pPr marL="457200" lvl="1" indent="0">
              <a:buNone/>
            </a:pPr>
            <a:r>
              <a:rPr lang="sl-SI" dirty="0" smtClean="0"/>
              <a:t>Set.</a:t>
            </a:r>
          </a:p>
          <a:p>
            <a:pPr lvl="1"/>
            <a:r>
              <a:rPr lang="sl-SI" dirty="0" err="1" smtClean="0"/>
              <a:t>Touch</a:t>
            </a:r>
            <a:r>
              <a:rPr lang="sl-SI" dirty="0" smtClean="0"/>
              <a:t> zone </a:t>
            </a:r>
            <a:r>
              <a:rPr lang="sl-SI" dirty="0" err="1" smtClean="0"/>
              <a:t>can</a:t>
            </a:r>
            <a:r>
              <a:rPr lang="sl-SI" dirty="0" smtClean="0"/>
              <a:t> be </a:t>
            </a:r>
            <a:r>
              <a:rPr lang="sl-SI" dirty="0" err="1" smtClean="0"/>
              <a:t>determined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pips</a:t>
            </a:r>
            <a:r>
              <a:rPr lang="sl-SI" dirty="0" smtClean="0"/>
              <a:t> (</a:t>
            </a:r>
            <a:r>
              <a:rPr lang="sl-SI" dirty="0" err="1" smtClean="0"/>
              <a:t>above</a:t>
            </a:r>
            <a:r>
              <a:rPr lang="sl-SI" dirty="0" smtClean="0"/>
              <a:t>/</a:t>
            </a:r>
            <a:r>
              <a:rPr lang="sl-SI" dirty="0" err="1" smtClean="0"/>
              <a:t>below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both</a:t>
            </a:r>
            <a:r>
              <a:rPr lang="sl-SI" dirty="0" smtClean="0"/>
              <a:t> </a:t>
            </a:r>
            <a:r>
              <a:rPr lang="sl-SI" dirty="0" err="1" smtClean="0"/>
              <a:t>side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trend)</a:t>
            </a:r>
          </a:p>
          <a:p>
            <a:pPr marL="457200" lvl="1" indent="0">
              <a:buNone/>
            </a:pP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average</a:t>
            </a:r>
            <a:r>
              <a:rPr lang="sl-SI" dirty="0" smtClean="0"/>
              <a:t> </a:t>
            </a:r>
            <a:r>
              <a:rPr lang="sl-SI" dirty="0" err="1" smtClean="0"/>
              <a:t>true</a:t>
            </a:r>
            <a:r>
              <a:rPr lang="sl-SI" dirty="0" smtClean="0"/>
              <a:t> </a:t>
            </a:r>
            <a:r>
              <a:rPr lang="sl-SI" dirty="0" err="1" smtClean="0"/>
              <a:t>value</a:t>
            </a:r>
            <a:r>
              <a:rPr lang="sl-SI" dirty="0" smtClean="0"/>
              <a:t> (ATR) </a:t>
            </a:r>
            <a:r>
              <a:rPr lang="sl-SI" dirty="0" err="1" smtClean="0"/>
              <a:t>of</a:t>
            </a:r>
            <a:r>
              <a:rPr lang="sl-SI" dirty="0" smtClean="0"/>
              <a:t> past </a:t>
            </a:r>
            <a:r>
              <a:rPr lang="sl-SI" dirty="0" err="1" smtClean="0"/>
              <a:t>candlesticks</a:t>
            </a:r>
            <a:r>
              <a:rPr lang="sl-SI" dirty="0" smtClean="0"/>
              <a:t> </a:t>
            </a:r>
            <a:r>
              <a:rPr lang="sl-SI" dirty="0" err="1" smtClean="0"/>
              <a:t>before</a:t>
            </a:r>
            <a:r>
              <a:rPr lang="sl-SI" dirty="0" smtClean="0"/>
              <a:t> trend line.</a:t>
            </a:r>
            <a:r>
              <a:rPr lang="sl-SI" dirty="0"/>
              <a:t> </a:t>
            </a:r>
            <a:r>
              <a:rPr lang="sl-SI" dirty="0" smtClean="0"/>
              <a:t>(same as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trend </a:t>
            </a:r>
            <a:r>
              <a:rPr lang="sl-SI" dirty="0" err="1" smtClean="0"/>
              <a:t>type</a:t>
            </a:r>
            <a:r>
              <a:rPr lang="sl-SI" dirty="0" smtClean="0"/>
              <a:t>, trend shift)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5142" y="3961113"/>
            <a:ext cx="8181975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4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type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/>
              <a:t>We</a:t>
            </a:r>
            <a:r>
              <a:rPr lang="sl-SI" dirty="0"/>
              <a:t> </a:t>
            </a:r>
            <a:r>
              <a:rPr lang="sl-SI" dirty="0" err="1"/>
              <a:t>can</a:t>
            </a:r>
            <a:r>
              <a:rPr lang="sl-SI" dirty="0"/>
              <a:t> set </a:t>
            </a:r>
            <a:r>
              <a:rPr lang="sl-SI" dirty="0" err="1"/>
              <a:t>touch</a:t>
            </a:r>
            <a:r>
              <a:rPr lang="sl-SI" dirty="0"/>
              <a:t> </a:t>
            </a:r>
            <a:r>
              <a:rPr lang="sl-SI" dirty="0" err="1"/>
              <a:t>type</a:t>
            </a:r>
            <a:r>
              <a:rPr lang="sl-SI" dirty="0"/>
              <a:t>, </a:t>
            </a:r>
            <a:r>
              <a:rPr lang="sl-SI" dirty="0" err="1"/>
              <a:t>which</a:t>
            </a:r>
            <a:r>
              <a:rPr lang="sl-SI" dirty="0"/>
              <a:t> </a:t>
            </a:r>
            <a:r>
              <a:rPr lang="sl-SI" dirty="0" err="1"/>
              <a:t>can</a:t>
            </a:r>
            <a:r>
              <a:rPr lang="sl-SI" dirty="0"/>
              <a:t> be</a:t>
            </a:r>
          </a:p>
          <a:p>
            <a:pPr lvl="1"/>
            <a:r>
              <a:rPr lang="sl-SI" dirty="0" err="1"/>
              <a:t>Body</a:t>
            </a:r>
            <a:endParaRPr lang="sl-SI" dirty="0"/>
          </a:p>
          <a:p>
            <a:pPr lvl="1"/>
            <a:r>
              <a:rPr lang="sl-SI" dirty="0" err="1"/>
              <a:t>Wick</a:t>
            </a:r>
            <a:endParaRPr lang="sl-SI" dirty="0"/>
          </a:p>
          <a:p>
            <a:pPr lvl="1"/>
            <a:r>
              <a:rPr lang="sl-SI" dirty="0"/>
              <a:t>Both</a:t>
            </a: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130" y="4141830"/>
            <a:ext cx="822007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30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number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of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When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got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and</a:t>
            </a:r>
            <a:r>
              <a:rPr lang="sl-SI" dirty="0" smtClean="0"/>
              <a:t> start </a:t>
            </a:r>
            <a:r>
              <a:rPr lang="sl-SI" dirty="0" err="1" smtClean="0"/>
              <a:t>of</a:t>
            </a:r>
            <a:r>
              <a:rPr lang="sl-SI" dirty="0" smtClean="0"/>
              <a:t> a trend line,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need</a:t>
            </a:r>
            <a:r>
              <a:rPr lang="sl-SI" dirty="0" smtClean="0"/>
              <a:t> to know, how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want</a:t>
            </a:r>
            <a:r>
              <a:rPr lang="sl-SI" dirty="0" smtClean="0"/>
              <a:t>. So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set </a:t>
            </a:r>
            <a:r>
              <a:rPr lang="sl-SI" dirty="0" err="1" smtClean="0"/>
              <a:t>this</a:t>
            </a:r>
            <a:r>
              <a:rPr lang="sl-SI" dirty="0" smtClean="0"/>
              <a:t> in 2 </a:t>
            </a:r>
            <a:r>
              <a:rPr lang="sl-SI" dirty="0" err="1" smtClean="0"/>
              <a:t>ways</a:t>
            </a:r>
            <a:r>
              <a:rPr lang="sl-SI" dirty="0" smtClean="0"/>
              <a:t>:</a:t>
            </a:r>
          </a:p>
          <a:p>
            <a:pPr lvl="1"/>
            <a:r>
              <a:rPr lang="sl-SI" dirty="0" err="1" smtClean="0"/>
              <a:t>Auto</a:t>
            </a:r>
            <a:r>
              <a:rPr lang="sl-SI" dirty="0" smtClean="0"/>
              <a:t> mode (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as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as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want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same </a:t>
            </a:r>
            <a:r>
              <a:rPr lang="sl-SI" dirty="0" err="1" smtClean="0"/>
              <a:t>properties</a:t>
            </a:r>
            <a:r>
              <a:rPr lang="sl-SI" dirty="0" smtClean="0"/>
              <a:t>)</a:t>
            </a:r>
          </a:p>
          <a:p>
            <a:pPr lvl="1"/>
            <a:r>
              <a:rPr lang="sl-SI" dirty="0" smtClean="0"/>
              <a:t>Manual mode (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is </a:t>
            </a:r>
            <a:r>
              <a:rPr lang="sl-SI" dirty="0" err="1" smtClean="0"/>
              <a:t>restricted</a:t>
            </a:r>
            <a:r>
              <a:rPr lang="sl-SI" dirty="0" smtClean="0"/>
              <a:t>, </a:t>
            </a:r>
            <a:r>
              <a:rPr lang="sl-SI" dirty="0" err="1" smtClean="0"/>
              <a:t>but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</a:t>
            </a:r>
            <a:r>
              <a:rPr lang="sl-SI" dirty="0" err="1" smtClean="0"/>
              <a:t>customized</a:t>
            </a:r>
            <a:r>
              <a:rPr lang="sl-SI" dirty="0" smtClean="0"/>
              <a:t>) </a:t>
            </a:r>
            <a:r>
              <a:rPr lang="sl-SI" b="1" dirty="0" smtClean="0">
                <a:solidFill>
                  <a:srgbClr val="FF0000"/>
                </a:solidFill>
              </a:rPr>
              <a:t>UP FOR CONSIDERATION!!!!!!!!!!!!!!</a:t>
            </a: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130" y="4141830"/>
            <a:ext cx="822007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40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Secondly</a:t>
            </a:r>
            <a:r>
              <a:rPr lang="sl-SI" dirty="0" smtClean="0"/>
              <a:t>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set 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(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reach</a:t>
            </a:r>
            <a:r>
              <a:rPr lang="sl-SI" dirty="0" smtClean="0"/>
              <a:t> in </a:t>
            </a:r>
            <a:r>
              <a:rPr lang="sl-SI" dirty="0" err="1" smtClean="0"/>
              <a:t>touch</a:t>
            </a:r>
            <a:r>
              <a:rPr lang="sl-SI" dirty="0" smtClean="0"/>
              <a:t> zone)</a:t>
            </a:r>
          </a:p>
          <a:p>
            <a:pPr lvl="1"/>
            <a:r>
              <a:rPr lang="sl-SI" dirty="0" err="1" smtClean="0"/>
              <a:t>Simply</a:t>
            </a:r>
            <a:r>
              <a:rPr lang="sl-SI" dirty="0" smtClean="0"/>
              <a:t> </a:t>
            </a:r>
            <a:r>
              <a:rPr lang="sl-SI" dirty="0" err="1" smtClean="0"/>
              <a:t>input</a:t>
            </a:r>
            <a:r>
              <a:rPr lang="sl-SI" dirty="0" smtClean="0"/>
              <a:t> </a:t>
            </a:r>
            <a:r>
              <a:rPr lang="sl-SI" dirty="0" err="1" smtClean="0"/>
              <a:t>number</a:t>
            </a:r>
            <a:r>
              <a:rPr lang="sl-SI" dirty="0" smtClean="0"/>
              <a:t> (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example</a:t>
            </a:r>
            <a:r>
              <a:rPr lang="sl-SI" dirty="0" smtClean="0"/>
              <a:t>: 6)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greater</a:t>
            </a:r>
            <a:r>
              <a:rPr lang="sl-SI" dirty="0" smtClean="0"/>
              <a:t>, </a:t>
            </a:r>
            <a:r>
              <a:rPr lang="sl-SI" dirty="0" err="1" smtClean="0"/>
              <a:t>less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option</a:t>
            </a:r>
            <a:endParaRPr lang="sl-SI" dirty="0" smtClean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130" y="4141830"/>
            <a:ext cx="822007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8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also</a:t>
            </a:r>
            <a:r>
              <a:rPr lang="sl-SI" dirty="0" smtClean="0"/>
              <a:t> </a:t>
            </a:r>
            <a:r>
              <a:rPr lang="sl-SI" dirty="0" err="1" smtClean="0"/>
              <a:t>add</a:t>
            </a:r>
            <a:r>
              <a:rPr lang="sl-SI" dirty="0" smtClean="0"/>
              <a:t> </a:t>
            </a:r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option</a:t>
            </a:r>
            <a:r>
              <a:rPr lang="sl-SI" dirty="0" smtClean="0"/>
              <a:t>.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means</a:t>
            </a:r>
            <a:r>
              <a:rPr lang="sl-SI" dirty="0" smtClean="0"/>
              <a:t> how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must</a:t>
            </a:r>
            <a:r>
              <a:rPr lang="sl-SI" dirty="0" smtClean="0"/>
              <a:t> be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. 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choose</a:t>
            </a:r>
            <a:r>
              <a:rPr lang="sl-SI" dirty="0" smtClean="0"/>
              <a:t> to be at </a:t>
            </a:r>
            <a:r>
              <a:rPr lang="sl-SI" dirty="0" err="1" smtClean="0"/>
              <a:t>least</a:t>
            </a:r>
            <a:r>
              <a:rPr lang="sl-SI" dirty="0" smtClean="0"/>
              <a:t> 5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, </a:t>
            </a: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image </a:t>
            </a:r>
            <a:r>
              <a:rPr lang="sl-SI" dirty="0" err="1" smtClean="0"/>
              <a:t>fits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condition</a:t>
            </a:r>
            <a:r>
              <a:rPr lang="sl-SI" dirty="0" smtClean="0"/>
              <a:t>)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872" y="3648075"/>
            <a:ext cx="8467725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17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also</a:t>
            </a:r>
            <a:r>
              <a:rPr lang="sl-SI" dirty="0" smtClean="0"/>
              <a:t> be </a:t>
            </a:r>
            <a:r>
              <a:rPr lang="sl-SI" dirty="0" err="1" smtClean="0"/>
              <a:t>exceptions</a:t>
            </a:r>
            <a:r>
              <a:rPr lang="sl-SI" dirty="0" smtClean="0"/>
              <a:t>.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means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break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previous</a:t>
            </a:r>
            <a:r>
              <a:rPr lang="sl-SI" dirty="0" smtClean="0"/>
              <a:t> </a:t>
            </a:r>
            <a:r>
              <a:rPr lang="sl-SI" dirty="0" err="1" smtClean="0"/>
              <a:t>rules</a:t>
            </a:r>
            <a:r>
              <a:rPr lang="sl-SI" dirty="0" smtClean="0"/>
              <a:t> 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body</a:t>
            </a:r>
            <a:r>
              <a:rPr lang="sl-SI" dirty="0" smtClean="0"/>
              <a:t> is set to </a:t>
            </a:r>
            <a:r>
              <a:rPr lang="sl-SI" dirty="0" err="1" smtClean="0"/>
              <a:t>touch</a:t>
            </a:r>
            <a:r>
              <a:rPr lang="sl-SI" dirty="0" smtClean="0"/>
              <a:t>, </a:t>
            </a:r>
            <a:r>
              <a:rPr lang="sl-SI" dirty="0" err="1" smtClean="0"/>
              <a:t>this</a:t>
            </a:r>
            <a:r>
              <a:rPr lang="sl-SI" dirty="0" smtClean="0"/>
              <a:t> </a:t>
            </a:r>
            <a:r>
              <a:rPr lang="sl-SI" dirty="0" err="1" smtClean="0"/>
              <a:t>exception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wick</a:t>
            </a:r>
            <a:r>
              <a:rPr lang="sl-SI" dirty="0" smtClean="0"/>
              <a:t>,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even</a:t>
            </a:r>
            <a:r>
              <a:rPr lang="sl-SI" dirty="0" smtClean="0"/>
              <a:t> </a:t>
            </a:r>
            <a:r>
              <a:rPr lang="sl-SI" dirty="0" err="1" smtClean="0"/>
              <a:t>exceed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zone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wick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body</a:t>
            </a:r>
            <a:r>
              <a:rPr lang="sl-SI" dirty="0" smtClean="0"/>
              <a:t>. </a:t>
            </a:r>
            <a:r>
              <a:rPr lang="sl-SI" dirty="0" err="1" smtClean="0"/>
              <a:t>Also</a:t>
            </a:r>
            <a:r>
              <a:rPr lang="sl-SI" dirty="0" smtClean="0"/>
              <a:t> </a:t>
            </a:r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</a:t>
            </a:r>
            <a:r>
              <a:rPr lang="sl-SI" dirty="0" err="1" smtClean="0"/>
              <a:t>doesnt</a:t>
            </a:r>
            <a:r>
              <a:rPr lang="sl-SI" dirty="0" smtClean="0"/>
              <a:t> </a:t>
            </a:r>
            <a:r>
              <a:rPr lang="sl-SI" dirty="0" err="1" smtClean="0"/>
              <a:t>apply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exceptions</a:t>
            </a:r>
            <a:r>
              <a:rPr lang="sl-SI" dirty="0" smtClean="0"/>
              <a:t>).</a:t>
            </a:r>
          </a:p>
          <a:p>
            <a:pPr lvl="1"/>
            <a:r>
              <a:rPr lang="sl-SI" dirty="0" err="1" smtClean="0"/>
              <a:t>Simply</a:t>
            </a:r>
            <a:r>
              <a:rPr lang="sl-SI" dirty="0" smtClean="0"/>
              <a:t> insert </a:t>
            </a:r>
            <a:r>
              <a:rPr lang="sl-SI" dirty="0" err="1" smtClean="0"/>
              <a:t>what</a:t>
            </a:r>
            <a:r>
              <a:rPr lang="sl-SI" dirty="0" smtClean="0"/>
              <a:t> is </a:t>
            </a:r>
          </a:p>
          <a:p>
            <a:pPr marL="457200" lvl="1" indent="0">
              <a:buNone/>
            </a:pPr>
            <a:r>
              <a:rPr lang="sl-SI" dirty="0" err="1" smtClean="0"/>
              <a:t>maximum</a:t>
            </a:r>
            <a:r>
              <a:rPr lang="sl-SI" dirty="0" smtClean="0"/>
              <a:t> 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</a:p>
          <a:p>
            <a:pPr marL="457200" lvl="1" indent="0">
              <a:buNone/>
            </a:pPr>
            <a:r>
              <a:rPr lang="sl-SI" dirty="0" err="1" smtClean="0"/>
              <a:t>exceptions</a:t>
            </a:r>
            <a:r>
              <a:rPr lang="sl-SI" dirty="0" smtClean="0"/>
              <a:t> </a:t>
            </a:r>
            <a:r>
              <a:rPr lang="sl-SI" dirty="0" err="1" smtClean="0"/>
              <a:t>allowed</a:t>
            </a:r>
            <a:r>
              <a:rPr lang="sl-SI" dirty="0" smtClean="0"/>
              <a:t>, </a:t>
            </a:r>
          </a:p>
          <a:p>
            <a:pPr marL="457200" lvl="1" indent="0">
              <a:buNone/>
            </a:pPr>
            <a:r>
              <a:rPr lang="sl-SI" dirty="0" err="1" smtClean="0"/>
              <a:t>besides</a:t>
            </a:r>
            <a:r>
              <a:rPr lang="sl-SI" dirty="0" smtClean="0"/>
              <a:t> </a:t>
            </a:r>
            <a:r>
              <a:rPr lang="sl-SI" dirty="0" err="1" smtClean="0"/>
              <a:t>proper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2659" y="3184365"/>
            <a:ext cx="6281352" cy="344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56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TREND </a:t>
            </a:r>
            <a:r>
              <a:rPr lang="sl-SI" dirty="0" err="1" smtClean="0"/>
              <a:t>channel</a:t>
            </a:r>
            <a:endParaRPr lang="en-US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Trend</a:t>
            </a:r>
            <a:r>
              <a:rPr lang="sl-SI" dirty="0" smtClean="0"/>
              <a:t> </a:t>
            </a:r>
            <a:r>
              <a:rPr lang="sl-SI" dirty="0" err="1" smtClean="0"/>
              <a:t>channel</a:t>
            </a:r>
            <a:r>
              <a:rPr lang="en-US" dirty="0" smtClean="0"/>
              <a:t> </a:t>
            </a:r>
            <a:r>
              <a:rPr lang="en-US" dirty="0"/>
              <a:t>is </a:t>
            </a:r>
            <a:r>
              <a:rPr lang="sl-SI" dirty="0" err="1" smtClean="0"/>
              <a:t>third</a:t>
            </a:r>
            <a:r>
              <a:rPr lang="en-US" dirty="0" smtClean="0"/>
              <a:t> </a:t>
            </a:r>
            <a:r>
              <a:rPr lang="en-US" dirty="0"/>
              <a:t>type of trends. Point is that price continues in one direction, </a:t>
            </a:r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have</a:t>
            </a:r>
            <a:r>
              <a:rPr lang="sl-SI" dirty="0" smtClean="0"/>
              <a:t> trend line on </a:t>
            </a:r>
            <a:r>
              <a:rPr lang="sl-SI" dirty="0" err="1" smtClean="0"/>
              <a:t>both</a:t>
            </a:r>
            <a:r>
              <a:rPr lang="sl-SI" dirty="0" smtClean="0"/>
              <a:t> </a:t>
            </a:r>
            <a:r>
              <a:rPr lang="sl-SI" dirty="0" err="1" smtClean="0"/>
              <a:t>sides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SYMETRICAL </a:t>
            </a:r>
            <a:r>
              <a:rPr lang="sl-SI" dirty="0" err="1" smtClean="0"/>
              <a:t>characteristics</a:t>
            </a:r>
            <a:endParaRPr lang="sl-SI" dirty="0"/>
          </a:p>
          <a:p>
            <a:r>
              <a:rPr lang="en-US" dirty="0"/>
              <a:t>To detect any trend we need to identify 3 characteristics</a:t>
            </a:r>
          </a:p>
          <a:p>
            <a:r>
              <a:rPr lang="en-US" dirty="0">
                <a:solidFill>
                  <a:schemeClr val="accent1"/>
                </a:solidFill>
              </a:rPr>
              <a:t>1.: how many candles are included in the </a:t>
            </a:r>
            <a:r>
              <a:rPr lang="en-US" dirty="0" smtClean="0">
                <a:solidFill>
                  <a:schemeClr val="accent1"/>
                </a:solidFill>
              </a:rPr>
              <a:t>trend</a:t>
            </a:r>
            <a:endParaRPr lang="sl-SI" dirty="0" smtClean="0">
              <a:solidFill>
                <a:schemeClr val="accent1"/>
              </a:solidFill>
            </a:endParaRPr>
          </a:p>
          <a:p>
            <a:r>
              <a:rPr lang="sl-SI" dirty="0">
                <a:solidFill>
                  <a:schemeClr val="accent2"/>
                </a:solidFill>
              </a:rPr>
              <a:t>2.</a:t>
            </a:r>
            <a:r>
              <a:rPr lang="en-US" dirty="0">
                <a:solidFill>
                  <a:schemeClr val="accent2"/>
                </a:solidFill>
              </a:rPr>
              <a:t>: </a:t>
            </a:r>
            <a:r>
              <a:rPr lang="sl-SI" dirty="0">
                <a:solidFill>
                  <a:schemeClr val="accent2"/>
                </a:solidFill>
              </a:rPr>
              <a:t>at </a:t>
            </a:r>
            <a:r>
              <a:rPr lang="sl-SI" dirty="0" err="1">
                <a:solidFill>
                  <a:schemeClr val="accent2"/>
                </a:solidFill>
              </a:rPr>
              <a:t>what</a:t>
            </a:r>
            <a:r>
              <a:rPr lang="sl-SI" dirty="0">
                <a:solidFill>
                  <a:schemeClr val="accent2"/>
                </a:solidFill>
              </a:rPr>
              <a:t> </a:t>
            </a:r>
            <a:r>
              <a:rPr lang="sl-SI" dirty="0" err="1">
                <a:solidFill>
                  <a:schemeClr val="accent2"/>
                </a:solidFill>
              </a:rPr>
              <a:t>angle</a:t>
            </a:r>
            <a:r>
              <a:rPr lang="sl-SI" dirty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does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both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of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>
                <a:solidFill>
                  <a:schemeClr val="accent2"/>
                </a:solidFill>
              </a:rPr>
              <a:t>trend </a:t>
            </a:r>
            <a:r>
              <a:rPr lang="sl-SI" dirty="0" err="1" smtClean="0">
                <a:solidFill>
                  <a:schemeClr val="accent2"/>
                </a:solidFill>
              </a:rPr>
              <a:t>lines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moves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and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price</a:t>
            </a:r>
            <a:r>
              <a:rPr lang="sl-SI" dirty="0" smtClean="0">
                <a:solidFill>
                  <a:schemeClr val="accent2"/>
                </a:solidFill>
              </a:rPr>
              <a:t> shift</a:t>
            </a:r>
            <a:endParaRPr lang="en-US" dirty="0">
              <a:solidFill>
                <a:schemeClr val="accent2"/>
              </a:solidFill>
            </a:endParaRPr>
          </a:p>
          <a:p>
            <a:r>
              <a:rPr lang="en-US" dirty="0">
                <a:solidFill>
                  <a:schemeClr val="accent6"/>
                </a:solidFill>
              </a:rPr>
              <a:t>3.: </a:t>
            </a:r>
            <a:r>
              <a:rPr lang="sl-SI" dirty="0" err="1">
                <a:solidFill>
                  <a:schemeClr val="accent6"/>
                </a:solidFill>
              </a:rPr>
              <a:t>touches</a:t>
            </a:r>
            <a:r>
              <a:rPr lang="sl-SI" dirty="0">
                <a:solidFill>
                  <a:schemeClr val="accent6"/>
                </a:solidFill>
              </a:rPr>
              <a:t> </a:t>
            </a:r>
            <a:r>
              <a:rPr lang="sl-SI" dirty="0" err="1">
                <a:solidFill>
                  <a:schemeClr val="accent6"/>
                </a:solidFill>
              </a:rPr>
              <a:t>of</a:t>
            </a:r>
            <a:r>
              <a:rPr lang="sl-SI" dirty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each</a:t>
            </a:r>
            <a:r>
              <a:rPr lang="sl-SI" dirty="0" smtClean="0">
                <a:solidFill>
                  <a:schemeClr val="accent6"/>
                </a:solidFill>
              </a:rPr>
              <a:t> trend line</a:t>
            </a:r>
            <a:endParaRPr lang="en-US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29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1. how many candles are in the trend</a:t>
            </a: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Trend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include</a:t>
            </a:r>
            <a:r>
              <a:rPr lang="sl-SI" dirty="0" smtClean="0"/>
              <a:t> </a:t>
            </a:r>
            <a:r>
              <a:rPr lang="sl-SI" dirty="0" err="1" smtClean="0"/>
              <a:t>from</a:t>
            </a:r>
            <a:r>
              <a:rPr lang="sl-SI" dirty="0" smtClean="0"/>
              <a:t> 1 to </a:t>
            </a:r>
            <a:r>
              <a:rPr lang="sl-SI" dirty="0" err="1" smtClean="0"/>
              <a:t>infinity</a:t>
            </a:r>
            <a:r>
              <a:rPr lang="sl-SI" dirty="0" smtClean="0"/>
              <a:t> </a:t>
            </a:r>
            <a:r>
              <a:rPr lang="sl-SI" dirty="0" err="1" smtClean="0"/>
              <a:t>candles</a:t>
            </a:r>
            <a:r>
              <a:rPr lang="sl-SI" dirty="0" smtClean="0"/>
              <a:t> (last </a:t>
            </a:r>
            <a:r>
              <a:rPr lang="sl-SI" dirty="0" err="1" smtClean="0"/>
              <a:t>candle</a:t>
            </a:r>
            <a:r>
              <a:rPr lang="sl-SI" dirty="0" smtClean="0"/>
              <a:t> in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realtime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searching</a:t>
            </a:r>
            <a:r>
              <a:rPr lang="sl-SI" dirty="0" smtClean="0"/>
              <a:t> time period in </a:t>
            </a:r>
            <a:r>
              <a:rPr lang="sl-SI" dirty="0" err="1" smtClean="0"/>
              <a:t>the</a:t>
            </a:r>
            <a:r>
              <a:rPr lang="sl-SI" dirty="0" smtClean="0"/>
              <a:t> past)</a:t>
            </a:r>
          </a:p>
          <a:p>
            <a:r>
              <a:rPr lang="sl-SI" dirty="0" smtClean="0"/>
              <a:t>To </a:t>
            </a:r>
            <a:r>
              <a:rPr lang="sl-SI" dirty="0" err="1" smtClean="0"/>
              <a:t>have</a:t>
            </a:r>
            <a:r>
              <a:rPr lang="sl-SI" dirty="0" smtClean="0"/>
              <a:t> </a:t>
            </a:r>
            <a:r>
              <a:rPr lang="sl-SI" dirty="0" err="1" smtClean="0"/>
              <a:t>all</a:t>
            </a:r>
            <a:r>
              <a:rPr lang="sl-SI" dirty="0" smtClean="0"/>
              <a:t> </a:t>
            </a:r>
            <a:r>
              <a:rPr lang="sl-SI" dirty="0" err="1" smtClean="0"/>
              <a:t>options</a:t>
            </a:r>
            <a:r>
              <a:rPr lang="sl-SI" dirty="0" smtClean="0"/>
              <a:t> </a:t>
            </a:r>
            <a:r>
              <a:rPr lang="sl-SI" dirty="0" err="1" smtClean="0"/>
              <a:t>available</a:t>
            </a:r>
            <a:r>
              <a:rPr lang="sl-SI" dirty="0" smtClean="0"/>
              <a:t> i </a:t>
            </a:r>
            <a:r>
              <a:rPr lang="sl-SI" dirty="0" err="1" smtClean="0"/>
              <a:t>suggest</a:t>
            </a:r>
            <a:r>
              <a:rPr lang="sl-SI" dirty="0" smtClean="0"/>
              <a:t> </a:t>
            </a:r>
            <a:r>
              <a:rPr lang="sl-SI" dirty="0" err="1" smtClean="0"/>
              <a:t>simple</a:t>
            </a:r>
            <a:r>
              <a:rPr lang="sl-SI" dirty="0" smtClean="0"/>
              <a:t> form:</a:t>
            </a:r>
          </a:p>
          <a:p>
            <a:r>
              <a:rPr lang="sl-SI" dirty="0" smtClean="0"/>
              <a:t>More </a:t>
            </a:r>
            <a:r>
              <a:rPr lang="sl-SI" dirty="0" err="1" smtClean="0"/>
              <a:t>than</a:t>
            </a:r>
            <a:r>
              <a:rPr lang="sl-SI" dirty="0" smtClean="0"/>
              <a:t> (</a:t>
            </a:r>
            <a:r>
              <a:rPr lang="sl-SI" dirty="0" err="1" smtClean="0"/>
              <a:t>equal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greater</a:t>
            </a:r>
            <a:r>
              <a:rPr lang="sl-SI" dirty="0" smtClean="0"/>
              <a:t>) [insert] </a:t>
            </a:r>
            <a:r>
              <a:rPr lang="sl-SI" dirty="0" err="1" smtClean="0"/>
              <a:t>value</a:t>
            </a:r>
            <a:endParaRPr lang="sl-SI" dirty="0" smtClean="0"/>
          </a:p>
          <a:p>
            <a:r>
              <a:rPr lang="en-US" dirty="0" smtClean="0"/>
              <a:t>Less than (equal or lower) [insert] value</a:t>
            </a:r>
          </a:p>
          <a:p>
            <a:r>
              <a:rPr lang="en-US" dirty="0" smtClean="0"/>
              <a:t>Between (</a:t>
            </a:r>
            <a:r>
              <a:rPr lang="en-US" dirty="0" err="1" smtClean="0"/>
              <a:t>more&amp;less</a:t>
            </a:r>
            <a:r>
              <a:rPr lang="en-US" dirty="0" smtClean="0"/>
              <a:t>) [insert] value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20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1"/>
                </a:solidFill>
              </a:rPr>
              <a:t>„</a:t>
            </a:r>
            <a:r>
              <a:rPr lang="en-US" dirty="0" smtClean="0">
                <a:solidFill>
                  <a:schemeClr val="accent1"/>
                </a:solidFill>
              </a:rPr>
              <a:t>More than“ option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Example: </a:t>
            </a:r>
            <a:r>
              <a:rPr lang="sl-SI" dirty="0" smtClean="0"/>
              <a:t>m</a:t>
            </a:r>
            <a:r>
              <a:rPr lang="en-US" dirty="0" smtClean="0"/>
              <a:t>ore than „</a:t>
            </a:r>
            <a:r>
              <a:rPr lang="en-US" dirty="0" smtClean="0">
                <a:solidFill>
                  <a:srgbClr val="FF0000"/>
                </a:solidFill>
              </a:rPr>
              <a:t>30</a:t>
            </a:r>
            <a:r>
              <a:rPr lang="en-US" dirty="0" smtClean="0"/>
              <a:t>“ candles are in the trend</a:t>
            </a:r>
          </a:p>
          <a:p>
            <a:r>
              <a:rPr lang="en-US" dirty="0" smtClean="0"/>
              <a:t>Depends of the other two characteristics</a:t>
            </a:r>
          </a:p>
          <a:p>
            <a:r>
              <a:rPr lang="en-US" dirty="0" smtClean="0"/>
              <a:t>But at least 30 candles must be included</a:t>
            </a:r>
            <a:r>
              <a:rPr lang="sl-SI" dirty="0" smtClean="0"/>
              <a:t> (</a:t>
            </a:r>
            <a:r>
              <a:rPr lang="sl-SI" dirty="0"/>
              <a:t>l</a:t>
            </a:r>
            <a:r>
              <a:rPr lang="en-US" dirty="0" err="1" smtClean="0"/>
              <a:t>ook</a:t>
            </a:r>
            <a:r>
              <a:rPr lang="en-US" dirty="0" smtClean="0"/>
              <a:t> at red field where are exactly 30 candles</a:t>
            </a:r>
          </a:p>
          <a:p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5877" y="3361897"/>
            <a:ext cx="4220246" cy="324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63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accent2"/>
                </a:solidFill>
              </a:rPr>
              <a:t>2</a:t>
            </a:r>
            <a:r>
              <a:rPr lang="sl-SI" dirty="0" smtClean="0">
                <a:solidFill>
                  <a:schemeClr val="accent2"/>
                </a:solidFill>
              </a:rPr>
              <a:t>.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Angle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of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first</a:t>
            </a:r>
            <a:r>
              <a:rPr lang="sl-SI" dirty="0" smtClean="0">
                <a:solidFill>
                  <a:schemeClr val="accent2"/>
                </a:solidFill>
              </a:rPr>
              <a:t> trend line</a:t>
            </a:r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05834"/>
          </a:xfrm>
        </p:spPr>
        <p:txBody>
          <a:bodyPr/>
          <a:lstStyle/>
          <a:p>
            <a:r>
              <a:rPr lang="en-US" dirty="0"/>
              <a:t>After we set length of the trend</a:t>
            </a:r>
            <a:r>
              <a:rPr lang="sl-SI" dirty="0"/>
              <a:t> </a:t>
            </a:r>
            <a:r>
              <a:rPr lang="sl-SI" dirty="0" err="1"/>
              <a:t>its</a:t>
            </a:r>
            <a:r>
              <a:rPr lang="sl-SI" dirty="0"/>
              <a:t> time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smtClean="0"/>
              <a:t>trend line </a:t>
            </a:r>
            <a:r>
              <a:rPr lang="sl-SI" dirty="0" err="1" smtClean="0"/>
              <a:t>angle</a:t>
            </a:r>
            <a:endParaRPr lang="sl-SI" dirty="0"/>
          </a:p>
          <a:p>
            <a:r>
              <a:rPr lang="sl-SI" dirty="0" err="1" smtClean="0"/>
              <a:t>Qustion</a:t>
            </a:r>
            <a:r>
              <a:rPr lang="sl-SI" dirty="0" smtClean="0"/>
              <a:t> is,</a:t>
            </a:r>
            <a:r>
              <a:rPr lang="en-US" dirty="0" smtClean="0"/>
              <a:t> </a:t>
            </a:r>
            <a:r>
              <a:rPr lang="sl-SI" dirty="0" err="1" smtClean="0"/>
              <a:t>what</a:t>
            </a:r>
            <a:r>
              <a:rPr lang="sl-SI" dirty="0" smtClean="0"/>
              <a:t> is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angle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trend line </a:t>
            </a:r>
            <a:r>
              <a:rPr lang="sl-SI" dirty="0" err="1" smtClean="0"/>
              <a:t>after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endParaRPr lang="sl-SI" dirty="0" smtClean="0"/>
          </a:p>
          <a:p>
            <a:pPr lvl="1"/>
            <a:r>
              <a:rPr lang="sl-SI" dirty="0" err="1" smtClean="0"/>
              <a:t>From</a:t>
            </a:r>
            <a:r>
              <a:rPr lang="sl-SI" dirty="0" smtClean="0"/>
              <a:t> -90° to 90°</a:t>
            </a:r>
            <a:endParaRPr lang="en-US" dirty="0"/>
          </a:p>
          <a:p>
            <a:r>
              <a:rPr lang="en-US" dirty="0" smtClean="0"/>
              <a:t>Every </a:t>
            </a:r>
            <a:r>
              <a:rPr lang="sl-SI" dirty="0" err="1" smtClean="0"/>
              <a:t>angle</a:t>
            </a:r>
            <a:r>
              <a:rPr lang="sl-SI" dirty="0" smtClean="0"/>
              <a:t> </a:t>
            </a:r>
            <a:r>
              <a:rPr lang="en-US" dirty="0" smtClean="0"/>
              <a:t>can </a:t>
            </a:r>
            <a:endParaRPr lang="sl-SI" dirty="0" smtClean="0"/>
          </a:p>
          <a:p>
            <a:pPr marL="0" indent="0">
              <a:buNone/>
            </a:pPr>
            <a:r>
              <a:rPr lang="en-US" dirty="0" smtClean="0"/>
              <a:t>be </a:t>
            </a:r>
            <a:r>
              <a:rPr lang="en-US" dirty="0"/>
              <a:t>set with more,</a:t>
            </a:r>
            <a:r>
              <a:rPr lang="sl-SI" dirty="0"/>
              <a:t> </a:t>
            </a:r>
            <a:r>
              <a:rPr lang="en-US" dirty="0"/>
              <a:t>less or between 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(more </a:t>
            </a:r>
            <a:r>
              <a:rPr lang="sl-SI" dirty="0" err="1" smtClean="0"/>
              <a:t>than</a:t>
            </a:r>
            <a:r>
              <a:rPr lang="sl-SI" dirty="0" smtClean="0"/>
              <a:t> 30°, </a:t>
            </a:r>
            <a:r>
              <a:rPr lang="sl-SI" dirty="0" err="1" smtClean="0"/>
              <a:t>less</a:t>
            </a:r>
            <a:r>
              <a:rPr lang="sl-SI" dirty="0" smtClean="0"/>
              <a:t> </a:t>
            </a:r>
            <a:r>
              <a:rPr lang="sl-SI" dirty="0" err="1" smtClean="0"/>
              <a:t>than</a:t>
            </a:r>
            <a:r>
              <a:rPr lang="sl-SI" dirty="0" smtClean="0"/>
              <a:t> 60°,</a:t>
            </a:r>
          </a:p>
          <a:p>
            <a:pPr marL="0" indent="0">
              <a:buNone/>
            </a:pPr>
            <a:r>
              <a:rPr lang="sl-SI" dirty="0" err="1" smtClean="0"/>
              <a:t>Between</a:t>
            </a:r>
            <a:r>
              <a:rPr lang="sl-SI" dirty="0" smtClean="0"/>
              <a:t> 10°and 20°…)</a:t>
            </a:r>
          </a:p>
          <a:p>
            <a:r>
              <a:rPr lang="sl-SI" dirty="0" err="1" smtClean="0"/>
              <a:t>Here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dont</a:t>
            </a:r>
            <a:r>
              <a:rPr lang="sl-SI" dirty="0" smtClean="0"/>
              <a:t> </a:t>
            </a:r>
            <a:r>
              <a:rPr lang="sl-SI" dirty="0" err="1" smtClean="0"/>
              <a:t>choose</a:t>
            </a:r>
            <a:r>
              <a:rPr lang="sl-SI" dirty="0" smtClean="0"/>
              <a:t> </a:t>
            </a:r>
            <a:r>
              <a:rPr lang="sl-SI" dirty="0" err="1" smtClean="0"/>
              <a:t>direction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trend line, it </a:t>
            </a:r>
            <a:r>
              <a:rPr lang="sl-SI" dirty="0" err="1" smtClean="0"/>
              <a:t>can</a:t>
            </a:r>
            <a:r>
              <a:rPr lang="sl-SI" dirty="0" smtClean="0"/>
              <a:t> go </a:t>
            </a:r>
            <a:r>
              <a:rPr lang="sl-SI" dirty="0" err="1" smtClean="0"/>
              <a:t>down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up </a:t>
            </a:r>
            <a:r>
              <a:rPr lang="sl-SI" dirty="0" err="1" smtClean="0"/>
              <a:t>by</a:t>
            </a:r>
            <a:r>
              <a:rPr lang="sl-SI" dirty="0" smtClean="0"/>
              <a:t> </a:t>
            </a:r>
            <a:r>
              <a:rPr lang="sl-SI" dirty="0" err="1" smtClean="0"/>
              <a:t>default</a:t>
            </a:r>
            <a:endParaRPr lang="sl-SI" dirty="0" smtClean="0"/>
          </a:p>
        </p:txBody>
      </p:sp>
    </p:spTree>
    <p:extLst>
      <p:ext uri="{BB962C8B-B14F-4D97-AF65-F5344CB8AC3E}">
        <p14:creationId xmlns:p14="http://schemas.microsoft.com/office/powerpoint/2010/main" val="149583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zone)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r>
              <a:rPr lang="sl-SI" dirty="0" err="1" smtClean="0"/>
              <a:t>When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(</a:t>
            </a:r>
            <a:r>
              <a:rPr lang="sl-SI" dirty="0" err="1" smtClean="0"/>
              <a:t>candle</a:t>
            </a:r>
            <a:r>
              <a:rPr lang="sl-SI" dirty="0" smtClean="0"/>
              <a:t>) </a:t>
            </a:r>
            <a:r>
              <a:rPr lang="sl-SI" dirty="0" err="1" smtClean="0"/>
              <a:t>happens</a:t>
            </a:r>
            <a:r>
              <a:rPr lang="sl-SI" dirty="0" smtClean="0"/>
              <a:t> </a:t>
            </a:r>
            <a:r>
              <a:rPr lang="sl-SI" dirty="0" err="1" smtClean="0"/>
              <a:t>its</a:t>
            </a:r>
            <a:r>
              <a:rPr lang="sl-SI" dirty="0" smtClean="0"/>
              <a:t> </a:t>
            </a:r>
            <a:r>
              <a:rPr lang="sl-SI" dirty="0" err="1" smtClean="0"/>
              <a:t>very</a:t>
            </a:r>
            <a:r>
              <a:rPr lang="sl-SI" dirty="0" smtClean="0"/>
              <a:t> </a:t>
            </a:r>
            <a:r>
              <a:rPr lang="sl-SI" dirty="0" err="1" smtClean="0"/>
              <a:t>rare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second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will</a:t>
            </a:r>
            <a:r>
              <a:rPr lang="sl-SI" dirty="0" smtClean="0"/>
              <a:t> be </a:t>
            </a:r>
            <a:r>
              <a:rPr lang="sl-SI" dirty="0" err="1" smtClean="0"/>
              <a:t>exactly</a:t>
            </a:r>
            <a:r>
              <a:rPr lang="sl-SI" dirty="0" smtClean="0"/>
              <a:t> to 1 </a:t>
            </a:r>
            <a:r>
              <a:rPr lang="sl-SI" dirty="0" err="1" smtClean="0"/>
              <a:t>point</a:t>
            </a:r>
            <a:r>
              <a:rPr lang="sl-SI" dirty="0" smtClean="0"/>
              <a:t> </a:t>
            </a:r>
            <a:r>
              <a:rPr lang="sl-SI" dirty="0" err="1" smtClean="0"/>
              <a:t>precise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trend line, so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need</a:t>
            </a:r>
            <a:r>
              <a:rPr lang="sl-SI" dirty="0" smtClean="0"/>
              <a:t> to </a:t>
            </a:r>
            <a:r>
              <a:rPr lang="sl-SI" dirty="0" err="1" smtClean="0"/>
              <a:t>have</a:t>
            </a:r>
            <a:r>
              <a:rPr lang="sl-SI" dirty="0" smtClean="0"/>
              <a:t> some sort </a:t>
            </a:r>
            <a:r>
              <a:rPr lang="sl-SI" dirty="0" err="1" smtClean="0"/>
              <a:t>of</a:t>
            </a:r>
            <a:r>
              <a:rPr lang="sl-SI" dirty="0" smtClean="0"/>
              <a:t> range (</a:t>
            </a:r>
            <a:r>
              <a:rPr lang="sl-SI" dirty="0" err="1" smtClean="0"/>
              <a:t>touch</a:t>
            </a:r>
            <a:r>
              <a:rPr lang="sl-SI" dirty="0" smtClean="0"/>
              <a:t> zone)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  <a:p>
            <a:r>
              <a:rPr lang="sl-SI" dirty="0" smtClean="0"/>
              <a:t>1. </a:t>
            </a:r>
            <a:r>
              <a:rPr lang="sl-SI" dirty="0" err="1" smtClean="0"/>
              <a:t>decide</a:t>
            </a:r>
            <a:r>
              <a:rPr lang="sl-SI" dirty="0" smtClean="0"/>
              <a:t> place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zone</a:t>
            </a:r>
          </a:p>
          <a:p>
            <a:pPr lvl="1"/>
            <a:r>
              <a:rPr lang="sl-SI" dirty="0" err="1" smtClean="0"/>
              <a:t>Above</a:t>
            </a:r>
            <a:r>
              <a:rPr lang="sl-SI" dirty="0" smtClean="0"/>
              <a:t> (</a:t>
            </a:r>
            <a:r>
              <a:rPr lang="sl-SI" dirty="0" err="1" smtClean="0"/>
              <a:t>inside</a:t>
            </a:r>
            <a:r>
              <a:rPr lang="sl-SI" dirty="0" smtClean="0"/>
              <a:t>)/</a:t>
            </a:r>
            <a:r>
              <a:rPr lang="sl-SI" dirty="0" err="1" smtClean="0"/>
              <a:t>below</a:t>
            </a:r>
            <a:r>
              <a:rPr lang="sl-SI" dirty="0" smtClean="0"/>
              <a:t>(</a:t>
            </a:r>
            <a:r>
              <a:rPr lang="sl-SI" dirty="0" err="1" smtClean="0"/>
              <a:t>outisde</a:t>
            </a:r>
            <a:r>
              <a:rPr lang="sl-SI" dirty="0" smtClean="0"/>
              <a:t>) </a:t>
            </a:r>
            <a:r>
              <a:rPr lang="sl-SI" dirty="0" smtClean="0"/>
              <a:t>trend line,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even</a:t>
            </a:r>
            <a:r>
              <a:rPr lang="sl-SI" dirty="0" smtClean="0"/>
              <a:t> </a:t>
            </a:r>
            <a:r>
              <a:rPr lang="sl-SI" dirty="0" err="1" smtClean="0"/>
              <a:t>both</a:t>
            </a:r>
            <a:r>
              <a:rPr lang="sl-SI" dirty="0" smtClean="0"/>
              <a:t> at </a:t>
            </a:r>
            <a:r>
              <a:rPr lang="sl-SI" dirty="0" err="1" smtClean="0"/>
              <a:t>once</a:t>
            </a:r>
            <a:r>
              <a:rPr lang="sl-SI" dirty="0" smtClean="0"/>
              <a:t>. </a:t>
            </a:r>
            <a:r>
              <a:rPr lang="sl-SI" dirty="0" err="1" smtClean="0"/>
              <a:t>This</a:t>
            </a:r>
            <a:r>
              <a:rPr lang="sl-SI" dirty="0" smtClean="0"/>
              <a:t> rule </a:t>
            </a:r>
            <a:r>
              <a:rPr lang="sl-SI" dirty="0" err="1" smtClean="0"/>
              <a:t>applies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both</a:t>
            </a:r>
            <a:r>
              <a:rPr lang="sl-SI" dirty="0" smtClean="0"/>
              <a:t> trend </a:t>
            </a:r>
            <a:r>
              <a:rPr lang="sl-SI" dirty="0" err="1" smtClean="0"/>
              <a:t>lines</a:t>
            </a:r>
            <a:r>
              <a:rPr lang="sl-SI" dirty="0" smtClean="0"/>
              <a:t>, </a:t>
            </a:r>
            <a:r>
              <a:rPr lang="sl-SI" dirty="0" err="1" smtClean="0"/>
              <a:t>first</a:t>
            </a:r>
            <a:r>
              <a:rPr lang="sl-SI" dirty="0" smtClean="0"/>
              <a:t> trend line, </a:t>
            </a:r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second</a:t>
            </a:r>
            <a:r>
              <a:rPr lang="sl-SI" dirty="0" smtClean="0"/>
              <a:t> on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other</a:t>
            </a:r>
            <a:r>
              <a:rPr lang="sl-SI" dirty="0" smtClean="0"/>
              <a:t> </a:t>
            </a:r>
            <a:r>
              <a:rPr lang="sl-SI" dirty="0" err="1" smtClean="0"/>
              <a:t>side</a:t>
            </a:r>
            <a:endParaRPr lang="sl-SI" dirty="0" smtClean="0"/>
          </a:p>
          <a:p>
            <a:pPr lvl="1"/>
            <a:endParaRPr lang="en-U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1464" y="4300150"/>
            <a:ext cx="8220075" cy="255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71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type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/>
              <a:t>We</a:t>
            </a:r>
            <a:r>
              <a:rPr lang="sl-SI" dirty="0"/>
              <a:t> </a:t>
            </a:r>
            <a:r>
              <a:rPr lang="sl-SI" dirty="0" err="1"/>
              <a:t>can</a:t>
            </a:r>
            <a:r>
              <a:rPr lang="sl-SI" dirty="0"/>
              <a:t> set </a:t>
            </a:r>
            <a:r>
              <a:rPr lang="sl-SI" dirty="0" err="1"/>
              <a:t>touch</a:t>
            </a:r>
            <a:r>
              <a:rPr lang="sl-SI" dirty="0"/>
              <a:t> </a:t>
            </a:r>
            <a:r>
              <a:rPr lang="sl-SI" dirty="0" err="1"/>
              <a:t>type</a:t>
            </a:r>
            <a:r>
              <a:rPr lang="sl-SI" dirty="0"/>
              <a:t>, </a:t>
            </a:r>
            <a:r>
              <a:rPr lang="sl-SI" dirty="0" err="1"/>
              <a:t>which</a:t>
            </a:r>
            <a:r>
              <a:rPr lang="sl-SI" dirty="0"/>
              <a:t> </a:t>
            </a:r>
            <a:r>
              <a:rPr lang="sl-SI" dirty="0" err="1"/>
              <a:t>can</a:t>
            </a:r>
            <a:r>
              <a:rPr lang="sl-SI" dirty="0"/>
              <a:t> be</a:t>
            </a:r>
          </a:p>
          <a:p>
            <a:pPr lvl="1"/>
            <a:r>
              <a:rPr lang="sl-SI" dirty="0" err="1"/>
              <a:t>Body</a:t>
            </a:r>
            <a:endParaRPr lang="sl-SI" dirty="0"/>
          </a:p>
          <a:p>
            <a:pPr lvl="1"/>
            <a:r>
              <a:rPr lang="sl-SI" dirty="0" err="1"/>
              <a:t>Wick</a:t>
            </a:r>
            <a:endParaRPr lang="sl-SI" dirty="0"/>
          </a:p>
          <a:p>
            <a:pPr lvl="1"/>
            <a:r>
              <a:rPr lang="sl-SI" dirty="0"/>
              <a:t>Both</a:t>
            </a:r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130" y="4141830"/>
            <a:ext cx="822007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6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number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of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When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got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and</a:t>
            </a:r>
            <a:r>
              <a:rPr lang="sl-SI" dirty="0" smtClean="0"/>
              <a:t> start </a:t>
            </a:r>
            <a:r>
              <a:rPr lang="sl-SI" dirty="0" err="1" smtClean="0"/>
              <a:t>of</a:t>
            </a:r>
            <a:r>
              <a:rPr lang="sl-SI" dirty="0" smtClean="0"/>
              <a:t> a trend line,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need</a:t>
            </a:r>
            <a:r>
              <a:rPr lang="sl-SI" dirty="0" smtClean="0"/>
              <a:t> to know, how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want</a:t>
            </a:r>
            <a:r>
              <a:rPr lang="sl-SI" dirty="0" smtClean="0"/>
              <a:t>. So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set </a:t>
            </a:r>
            <a:r>
              <a:rPr lang="sl-SI" dirty="0" err="1" smtClean="0"/>
              <a:t>this</a:t>
            </a:r>
            <a:r>
              <a:rPr lang="sl-SI" dirty="0" smtClean="0"/>
              <a:t> in 2 </a:t>
            </a:r>
            <a:r>
              <a:rPr lang="sl-SI" dirty="0" err="1" smtClean="0"/>
              <a:t>ways</a:t>
            </a:r>
            <a:r>
              <a:rPr lang="sl-SI" dirty="0" smtClean="0"/>
              <a:t>:</a:t>
            </a:r>
          </a:p>
          <a:p>
            <a:pPr lvl="1"/>
            <a:r>
              <a:rPr lang="sl-SI" dirty="0" err="1" smtClean="0"/>
              <a:t>Auto</a:t>
            </a:r>
            <a:r>
              <a:rPr lang="sl-SI" dirty="0" smtClean="0"/>
              <a:t> mode (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as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as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want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same </a:t>
            </a:r>
            <a:r>
              <a:rPr lang="sl-SI" dirty="0" err="1" smtClean="0"/>
              <a:t>properties</a:t>
            </a:r>
            <a:r>
              <a:rPr lang="sl-SI" dirty="0" smtClean="0"/>
              <a:t>)</a:t>
            </a:r>
          </a:p>
          <a:p>
            <a:pPr lvl="1"/>
            <a:r>
              <a:rPr lang="sl-SI" dirty="0" smtClean="0"/>
              <a:t>Manual mode (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is </a:t>
            </a:r>
            <a:r>
              <a:rPr lang="sl-SI" dirty="0" err="1" smtClean="0"/>
              <a:t>restricted</a:t>
            </a:r>
            <a:r>
              <a:rPr lang="sl-SI" dirty="0" smtClean="0"/>
              <a:t>, </a:t>
            </a:r>
            <a:r>
              <a:rPr lang="sl-SI" dirty="0" err="1" smtClean="0"/>
              <a:t>but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</a:t>
            </a:r>
            <a:r>
              <a:rPr lang="sl-SI" dirty="0" err="1" smtClean="0"/>
              <a:t>customized</a:t>
            </a:r>
            <a:r>
              <a:rPr lang="sl-SI" dirty="0" smtClean="0"/>
              <a:t>) </a:t>
            </a:r>
            <a:r>
              <a:rPr lang="sl-SI" b="1" dirty="0" smtClean="0">
                <a:solidFill>
                  <a:srgbClr val="FF0000"/>
                </a:solidFill>
              </a:rPr>
              <a:t>UP FOR CONSIDERATION!!!!!!!!!!!!!!</a:t>
            </a: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130" y="4141830"/>
            <a:ext cx="822007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87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Secondly</a:t>
            </a:r>
            <a:r>
              <a:rPr lang="sl-SI" dirty="0" smtClean="0"/>
              <a:t>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set 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(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reach</a:t>
            </a:r>
            <a:r>
              <a:rPr lang="sl-SI" dirty="0" smtClean="0"/>
              <a:t> in </a:t>
            </a:r>
            <a:r>
              <a:rPr lang="sl-SI" dirty="0" err="1" smtClean="0"/>
              <a:t>touch</a:t>
            </a:r>
            <a:r>
              <a:rPr lang="sl-SI" dirty="0" smtClean="0"/>
              <a:t> zone)</a:t>
            </a:r>
          </a:p>
          <a:p>
            <a:pPr lvl="1"/>
            <a:r>
              <a:rPr lang="sl-SI" dirty="0" err="1" smtClean="0"/>
              <a:t>Simply</a:t>
            </a:r>
            <a:r>
              <a:rPr lang="sl-SI" dirty="0" smtClean="0"/>
              <a:t> </a:t>
            </a:r>
            <a:r>
              <a:rPr lang="sl-SI" dirty="0" err="1" smtClean="0"/>
              <a:t>input</a:t>
            </a:r>
            <a:r>
              <a:rPr lang="sl-SI" dirty="0" smtClean="0"/>
              <a:t> </a:t>
            </a:r>
            <a:r>
              <a:rPr lang="sl-SI" dirty="0" err="1" smtClean="0"/>
              <a:t>number</a:t>
            </a:r>
            <a:r>
              <a:rPr lang="sl-SI" dirty="0" smtClean="0"/>
              <a:t> (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example</a:t>
            </a:r>
            <a:r>
              <a:rPr lang="sl-SI" dirty="0" smtClean="0"/>
              <a:t>: 6)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greater</a:t>
            </a:r>
            <a:r>
              <a:rPr lang="sl-SI" dirty="0" smtClean="0"/>
              <a:t>, </a:t>
            </a:r>
            <a:r>
              <a:rPr lang="sl-SI" dirty="0" err="1" smtClean="0"/>
              <a:t>less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option</a:t>
            </a:r>
            <a:endParaRPr lang="sl-SI" dirty="0" smtClean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130" y="4141830"/>
            <a:ext cx="822007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36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also</a:t>
            </a:r>
            <a:r>
              <a:rPr lang="sl-SI" dirty="0" smtClean="0"/>
              <a:t> </a:t>
            </a:r>
            <a:r>
              <a:rPr lang="sl-SI" dirty="0" err="1" smtClean="0"/>
              <a:t>add</a:t>
            </a:r>
            <a:r>
              <a:rPr lang="sl-SI" dirty="0" smtClean="0"/>
              <a:t> </a:t>
            </a:r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option</a:t>
            </a:r>
            <a:r>
              <a:rPr lang="sl-SI" dirty="0" smtClean="0"/>
              <a:t>.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means</a:t>
            </a:r>
            <a:r>
              <a:rPr lang="sl-SI" dirty="0" smtClean="0"/>
              <a:t> how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must</a:t>
            </a:r>
            <a:r>
              <a:rPr lang="sl-SI" dirty="0" smtClean="0"/>
              <a:t> be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. 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choose</a:t>
            </a:r>
            <a:r>
              <a:rPr lang="sl-SI" dirty="0" smtClean="0"/>
              <a:t> to be at </a:t>
            </a:r>
            <a:r>
              <a:rPr lang="sl-SI" dirty="0" err="1" smtClean="0"/>
              <a:t>least</a:t>
            </a:r>
            <a:r>
              <a:rPr lang="sl-SI" dirty="0" smtClean="0"/>
              <a:t> 5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, </a:t>
            </a: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image </a:t>
            </a:r>
            <a:r>
              <a:rPr lang="sl-SI" dirty="0" err="1" smtClean="0"/>
              <a:t>fits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condition</a:t>
            </a:r>
            <a:r>
              <a:rPr lang="sl-SI" dirty="0" smtClean="0"/>
              <a:t>)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872" y="3648075"/>
            <a:ext cx="8467725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27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also</a:t>
            </a:r>
            <a:r>
              <a:rPr lang="sl-SI" dirty="0" smtClean="0"/>
              <a:t> be </a:t>
            </a:r>
            <a:r>
              <a:rPr lang="sl-SI" dirty="0" err="1" smtClean="0"/>
              <a:t>exceptions</a:t>
            </a:r>
            <a:r>
              <a:rPr lang="sl-SI" dirty="0" smtClean="0"/>
              <a:t>.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means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break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previous</a:t>
            </a:r>
            <a:r>
              <a:rPr lang="sl-SI" dirty="0" smtClean="0"/>
              <a:t> </a:t>
            </a:r>
            <a:r>
              <a:rPr lang="sl-SI" dirty="0" err="1" smtClean="0"/>
              <a:t>rules</a:t>
            </a:r>
            <a:r>
              <a:rPr lang="sl-SI" dirty="0" smtClean="0"/>
              <a:t> 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body</a:t>
            </a:r>
            <a:r>
              <a:rPr lang="sl-SI" dirty="0" smtClean="0"/>
              <a:t> is set to </a:t>
            </a:r>
            <a:r>
              <a:rPr lang="sl-SI" dirty="0" err="1" smtClean="0"/>
              <a:t>touch</a:t>
            </a:r>
            <a:r>
              <a:rPr lang="sl-SI" dirty="0" smtClean="0"/>
              <a:t>, </a:t>
            </a:r>
            <a:r>
              <a:rPr lang="sl-SI" dirty="0" err="1" smtClean="0"/>
              <a:t>this</a:t>
            </a:r>
            <a:r>
              <a:rPr lang="sl-SI" dirty="0" smtClean="0"/>
              <a:t> </a:t>
            </a:r>
            <a:r>
              <a:rPr lang="sl-SI" dirty="0" err="1" smtClean="0"/>
              <a:t>exception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wick</a:t>
            </a:r>
            <a:r>
              <a:rPr lang="sl-SI" dirty="0" smtClean="0"/>
              <a:t>,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even</a:t>
            </a:r>
            <a:r>
              <a:rPr lang="sl-SI" dirty="0" smtClean="0"/>
              <a:t> </a:t>
            </a:r>
            <a:r>
              <a:rPr lang="sl-SI" dirty="0" err="1" smtClean="0"/>
              <a:t>exceed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zone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wick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body</a:t>
            </a:r>
            <a:r>
              <a:rPr lang="sl-SI" dirty="0" smtClean="0"/>
              <a:t>. </a:t>
            </a:r>
            <a:r>
              <a:rPr lang="sl-SI" dirty="0" err="1" smtClean="0"/>
              <a:t>Also</a:t>
            </a:r>
            <a:r>
              <a:rPr lang="sl-SI" dirty="0" smtClean="0"/>
              <a:t> </a:t>
            </a:r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</a:t>
            </a:r>
            <a:r>
              <a:rPr lang="sl-SI" dirty="0" err="1" smtClean="0"/>
              <a:t>doesnt</a:t>
            </a:r>
            <a:r>
              <a:rPr lang="sl-SI" dirty="0" smtClean="0"/>
              <a:t> </a:t>
            </a:r>
            <a:r>
              <a:rPr lang="sl-SI" dirty="0" err="1" smtClean="0"/>
              <a:t>apply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exceptions</a:t>
            </a:r>
            <a:r>
              <a:rPr lang="sl-SI" dirty="0" smtClean="0"/>
              <a:t>).</a:t>
            </a:r>
          </a:p>
          <a:p>
            <a:pPr lvl="1"/>
            <a:r>
              <a:rPr lang="sl-SI" dirty="0" err="1" smtClean="0"/>
              <a:t>Simply</a:t>
            </a:r>
            <a:r>
              <a:rPr lang="sl-SI" dirty="0" smtClean="0"/>
              <a:t> insert </a:t>
            </a:r>
            <a:r>
              <a:rPr lang="sl-SI" dirty="0" err="1" smtClean="0"/>
              <a:t>what</a:t>
            </a:r>
            <a:r>
              <a:rPr lang="sl-SI" dirty="0" smtClean="0"/>
              <a:t> is </a:t>
            </a:r>
          </a:p>
          <a:p>
            <a:pPr marL="457200" lvl="1" indent="0">
              <a:buNone/>
            </a:pPr>
            <a:r>
              <a:rPr lang="sl-SI" dirty="0" err="1" smtClean="0"/>
              <a:t>maximum</a:t>
            </a:r>
            <a:r>
              <a:rPr lang="sl-SI" dirty="0" smtClean="0"/>
              <a:t> 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</a:p>
          <a:p>
            <a:pPr marL="457200" lvl="1" indent="0">
              <a:buNone/>
            </a:pPr>
            <a:r>
              <a:rPr lang="sl-SI" dirty="0" err="1" smtClean="0"/>
              <a:t>exceptions</a:t>
            </a:r>
            <a:r>
              <a:rPr lang="sl-SI" dirty="0" smtClean="0"/>
              <a:t> </a:t>
            </a:r>
            <a:r>
              <a:rPr lang="sl-SI" dirty="0" err="1" smtClean="0"/>
              <a:t>allowed</a:t>
            </a:r>
            <a:r>
              <a:rPr lang="sl-SI" dirty="0" smtClean="0"/>
              <a:t>, </a:t>
            </a:r>
          </a:p>
          <a:p>
            <a:pPr marL="457200" lvl="1" indent="0">
              <a:buNone/>
            </a:pPr>
            <a:r>
              <a:rPr lang="sl-SI" dirty="0" err="1" smtClean="0"/>
              <a:t>besides</a:t>
            </a:r>
            <a:r>
              <a:rPr lang="sl-SI" dirty="0" smtClean="0"/>
              <a:t> </a:t>
            </a:r>
            <a:r>
              <a:rPr lang="sl-SI" dirty="0" err="1" smtClean="0"/>
              <a:t>proper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2659" y="3184365"/>
            <a:ext cx="6281352" cy="344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44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accent2"/>
                </a:solidFill>
              </a:rPr>
              <a:t>2</a:t>
            </a:r>
            <a:r>
              <a:rPr lang="sl-SI" dirty="0" smtClean="0">
                <a:solidFill>
                  <a:schemeClr val="accent2"/>
                </a:solidFill>
              </a:rPr>
              <a:t>.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Angle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of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second</a:t>
            </a:r>
            <a:r>
              <a:rPr lang="sl-SI" dirty="0" smtClean="0">
                <a:solidFill>
                  <a:schemeClr val="accent2"/>
                </a:solidFill>
              </a:rPr>
              <a:t> trend line</a:t>
            </a:r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05834"/>
          </a:xfrm>
        </p:spPr>
        <p:txBody>
          <a:bodyPr>
            <a:normAutofit/>
          </a:bodyPr>
          <a:lstStyle/>
          <a:p>
            <a:r>
              <a:rPr lang="en-US" dirty="0"/>
              <a:t>After </a:t>
            </a:r>
            <a:r>
              <a:rPr lang="sl-SI" dirty="0" err="1" smtClean="0"/>
              <a:t>first</a:t>
            </a:r>
            <a:r>
              <a:rPr lang="sl-SI" dirty="0" smtClean="0"/>
              <a:t> trend line is </a:t>
            </a:r>
            <a:r>
              <a:rPr lang="sl-SI" dirty="0" err="1" smtClean="0"/>
              <a:t>formed</a:t>
            </a:r>
            <a:r>
              <a:rPr lang="sl-SI" dirty="0" smtClean="0"/>
              <a:t> (</a:t>
            </a:r>
            <a:r>
              <a:rPr lang="sl-SI" dirty="0" err="1" smtClean="0"/>
              <a:t>after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),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set </a:t>
            </a:r>
            <a:r>
              <a:rPr lang="sl-SI" dirty="0" err="1" smtClean="0"/>
              <a:t>second</a:t>
            </a:r>
            <a:r>
              <a:rPr lang="sl-SI" dirty="0" smtClean="0"/>
              <a:t> trend line </a:t>
            </a:r>
            <a:r>
              <a:rPr lang="sl-SI" dirty="0" err="1" smtClean="0"/>
              <a:t>angle</a:t>
            </a:r>
            <a:r>
              <a:rPr lang="sl-SI" dirty="0" smtClean="0"/>
              <a:t>. First trend line </a:t>
            </a:r>
            <a:r>
              <a:rPr lang="sl-SI" dirty="0" err="1" smtClean="0"/>
              <a:t>can</a:t>
            </a:r>
            <a:r>
              <a:rPr lang="sl-SI" dirty="0" smtClean="0"/>
              <a:t> be </a:t>
            </a:r>
            <a:r>
              <a:rPr lang="sl-SI" dirty="0" err="1" smtClean="0"/>
              <a:t>formed</a:t>
            </a:r>
            <a:r>
              <a:rPr lang="sl-SI" dirty="0" smtClean="0"/>
              <a:t> </a:t>
            </a:r>
            <a:r>
              <a:rPr lang="sl-SI" dirty="0" err="1" smtClean="0"/>
              <a:t>above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below</a:t>
            </a:r>
            <a:r>
              <a:rPr lang="sl-SI" dirty="0" smtClean="0"/>
              <a:t> </a:t>
            </a:r>
            <a:r>
              <a:rPr lang="sl-SI" dirty="0" err="1" smtClean="0"/>
              <a:t>second</a:t>
            </a:r>
            <a:r>
              <a:rPr lang="sl-SI" dirty="0" smtClean="0"/>
              <a:t> trend line</a:t>
            </a:r>
            <a:endParaRPr lang="sl-SI" dirty="0"/>
          </a:p>
          <a:p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also</a:t>
            </a:r>
            <a:r>
              <a:rPr lang="sl-SI" dirty="0" smtClean="0"/>
              <a:t> set </a:t>
            </a:r>
            <a:r>
              <a:rPr lang="sl-SI" dirty="0" err="1" smtClean="0"/>
              <a:t>angle</a:t>
            </a:r>
            <a:r>
              <a:rPr lang="sl-SI" dirty="0" smtClean="0"/>
              <a:t> </a:t>
            </a:r>
            <a:r>
              <a:rPr lang="sl-SI" dirty="0" err="1" smtClean="0"/>
              <a:t>from</a:t>
            </a:r>
            <a:r>
              <a:rPr lang="sl-SI" dirty="0" smtClean="0"/>
              <a:t> -90° to 90° </a:t>
            </a:r>
            <a:r>
              <a:rPr lang="sl-SI" dirty="0" err="1" smtClean="0"/>
              <a:t>but</a:t>
            </a:r>
            <a:r>
              <a:rPr lang="sl-SI" dirty="0" smtClean="0"/>
              <a:t> </a:t>
            </a:r>
            <a:endParaRPr lang="en-US" dirty="0"/>
          </a:p>
          <a:p>
            <a:r>
              <a:rPr lang="en-US" dirty="0" smtClean="0"/>
              <a:t>Every </a:t>
            </a:r>
            <a:r>
              <a:rPr lang="sl-SI" dirty="0" err="1" smtClean="0"/>
              <a:t>angle</a:t>
            </a:r>
            <a:r>
              <a:rPr lang="sl-SI" dirty="0" smtClean="0"/>
              <a:t> </a:t>
            </a:r>
            <a:r>
              <a:rPr lang="en-US" dirty="0" smtClean="0"/>
              <a:t>can </a:t>
            </a:r>
            <a:endParaRPr lang="sl-SI" dirty="0" smtClean="0"/>
          </a:p>
          <a:p>
            <a:pPr marL="0" indent="0">
              <a:buNone/>
            </a:pPr>
            <a:r>
              <a:rPr lang="en-US" dirty="0" smtClean="0"/>
              <a:t>be </a:t>
            </a:r>
            <a:r>
              <a:rPr lang="en-US" dirty="0"/>
              <a:t>set with more,</a:t>
            </a:r>
            <a:r>
              <a:rPr lang="sl-SI" dirty="0"/>
              <a:t> </a:t>
            </a:r>
            <a:r>
              <a:rPr lang="en-US" dirty="0"/>
              <a:t>less or between 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(more </a:t>
            </a:r>
            <a:r>
              <a:rPr lang="sl-SI" dirty="0" err="1" smtClean="0"/>
              <a:t>than</a:t>
            </a:r>
            <a:r>
              <a:rPr lang="sl-SI" dirty="0" smtClean="0"/>
              <a:t> 30°, </a:t>
            </a:r>
            <a:r>
              <a:rPr lang="sl-SI" dirty="0" err="1" smtClean="0"/>
              <a:t>less</a:t>
            </a:r>
            <a:r>
              <a:rPr lang="sl-SI" dirty="0" smtClean="0"/>
              <a:t> </a:t>
            </a:r>
            <a:r>
              <a:rPr lang="sl-SI" dirty="0" err="1" smtClean="0"/>
              <a:t>than</a:t>
            </a:r>
            <a:r>
              <a:rPr lang="sl-SI" dirty="0" smtClean="0"/>
              <a:t> 60°,</a:t>
            </a:r>
          </a:p>
          <a:p>
            <a:pPr marL="0" indent="0">
              <a:buNone/>
            </a:pPr>
            <a:r>
              <a:rPr lang="sl-SI" dirty="0" err="1" smtClean="0"/>
              <a:t>Between</a:t>
            </a:r>
            <a:r>
              <a:rPr lang="sl-SI" dirty="0" smtClean="0"/>
              <a:t> 10°and 20°…)</a:t>
            </a:r>
          </a:p>
          <a:p>
            <a:r>
              <a:rPr lang="sl-SI" dirty="0" err="1" smtClean="0"/>
              <a:t>Here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dont</a:t>
            </a:r>
            <a:r>
              <a:rPr lang="sl-SI" dirty="0" smtClean="0"/>
              <a:t> </a:t>
            </a:r>
            <a:r>
              <a:rPr lang="sl-SI" dirty="0" err="1" smtClean="0"/>
              <a:t>choose</a:t>
            </a:r>
            <a:r>
              <a:rPr lang="sl-SI" dirty="0" smtClean="0"/>
              <a:t> </a:t>
            </a:r>
            <a:r>
              <a:rPr lang="sl-SI" dirty="0" err="1" smtClean="0"/>
              <a:t>direction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trend line, it </a:t>
            </a:r>
            <a:r>
              <a:rPr lang="sl-SI" dirty="0" err="1" smtClean="0"/>
              <a:t>can</a:t>
            </a:r>
            <a:r>
              <a:rPr lang="sl-SI" dirty="0" smtClean="0"/>
              <a:t> go </a:t>
            </a:r>
            <a:r>
              <a:rPr lang="sl-SI" dirty="0" err="1" smtClean="0"/>
              <a:t>down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up </a:t>
            </a:r>
            <a:r>
              <a:rPr lang="sl-SI" dirty="0" err="1" smtClean="0"/>
              <a:t>by</a:t>
            </a:r>
            <a:r>
              <a:rPr lang="sl-SI" dirty="0" smtClean="0"/>
              <a:t> </a:t>
            </a:r>
            <a:r>
              <a:rPr lang="sl-SI" dirty="0" err="1" smtClean="0"/>
              <a:t>default</a:t>
            </a:r>
            <a:endParaRPr lang="sl-SI" dirty="0" smtClean="0"/>
          </a:p>
        </p:txBody>
      </p:sp>
    </p:spTree>
    <p:extLst>
      <p:ext uri="{BB962C8B-B14F-4D97-AF65-F5344CB8AC3E}">
        <p14:creationId xmlns:p14="http://schemas.microsoft.com/office/powerpoint/2010/main" val="82548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accent2"/>
                </a:solidFill>
              </a:rPr>
              <a:t>2.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sl-SI" dirty="0" err="1">
                <a:solidFill>
                  <a:schemeClr val="accent2"/>
                </a:solidFill>
              </a:rPr>
              <a:t>Angle</a:t>
            </a:r>
            <a:r>
              <a:rPr lang="sl-SI" dirty="0">
                <a:solidFill>
                  <a:schemeClr val="accent2"/>
                </a:solidFill>
              </a:rPr>
              <a:t> </a:t>
            </a:r>
            <a:r>
              <a:rPr lang="sl-SI" dirty="0" err="1">
                <a:solidFill>
                  <a:schemeClr val="accent2"/>
                </a:solidFill>
              </a:rPr>
              <a:t>of</a:t>
            </a:r>
            <a:r>
              <a:rPr lang="sl-SI" dirty="0">
                <a:solidFill>
                  <a:schemeClr val="accent2"/>
                </a:solidFill>
              </a:rPr>
              <a:t> </a:t>
            </a:r>
            <a:r>
              <a:rPr lang="sl-SI" dirty="0" err="1">
                <a:solidFill>
                  <a:schemeClr val="accent2"/>
                </a:solidFill>
              </a:rPr>
              <a:t>second</a:t>
            </a:r>
            <a:r>
              <a:rPr lang="sl-SI" dirty="0">
                <a:solidFill>
                  <a:schemeClr val="accent2"/>
                </a:solidFill>
              </a:rPr>
              <a:t> trend line</a:t>
            </a:r>
            <a:endParaRPr lang="en-US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First trend line </a:t>
            </a:r>
            <a:r>
              <a:rPr lang="sl-SI" dirty="0" err="1" smtClean="0"/>
              <a:t>starts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From</a:t>
            </a:r>
            <a:r>
              <a:rPr lang="sl-SI" dirty="0" smtClean="0"/>
              <a:t> 0°angle, </a:t>
            </a:r>
            <a:r>
              <a:rPr lang="sl-SI" dirty="0" err="1" smtClean="0"/>
              <a:t>while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Second</a:t>
            </a:r>
            <a:r>
              <a:rPr lang="sl-SI" dirty="0" smtClean="0"/>
              <a:t> trend line </a:t>
            </a:r>
            <a:r>
              <a:rPr lang="sl-SI" dirty="0" err="1" smtClean="0"/>
              <a:t>starts</a:t>
            </a:r>
            <a:endParaRPr lang="sl-SI" dirty="0" smtClean="0"/>
          </a:p>
          <a:p>
            <a:pPr marL="0" indent="0">
              <a:buNone/>
            </a:pPr>
            <a:r>
              <a:rPr lang="sl-SI" dirty="0" err="1" smtClean="0"/>
              <a:t>From</a:t>
            </a:r>
            <a:r>
              <a:rPr lang="sl-SI" dirty="0" smtClean="0"/>
              <a:t> </a:t>
            </a:r>
            <a:r>
              <a:rPr lang="sl-SI" dirty="0" err="1" smtClean="0"/>
              <a:t>angle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line.</a:t>
            </a: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0768" y="1896970"/>
            <a:ext cx="7280318" cy="472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84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dirty="0">
                <a:solidFill>
                  <a:schemeClr val="accent2"/>
                </a:solidFill>
              </a:rPr>
              <a:t>2</a:t>
            </a:r>
            <a:r>
              <a:rPr lang="sl-SI" dirty="0" smtClean="0">
                <a:solidFill>
                  <a:schemeClr val="accent2"/>
                </a:solidFill>
              </a:rPr>
              <a:t>.</a:t>
            </a:r>
            <a:r>
              <a:rPr lang="en-US" dirty="0" smtClean="0">
                <a:solidFill>
                  <a:schemeClr val="accent2"/>
                </a:solidFill>
              </a:rPr>
              <a:t> price </a:t>
            </a:r>
            <a:r>
              <a:rPr lang="sl-SI" dirty="0" smtClean="0">
                <a:solidFill>
                  <a:schemeClr val="accent2"/>
                </a:solidFill>
              </a:rPr>
              <a:t>shift </a:t>
            </a:r>
            <a:r>
              <a:rPr lang="en-US" dirty="0" smtClean="0">
                <a:solidFill>
                  <a:schemeClr val="accent2"/>
                </a:solidFill>
              </a:rPr>
              <a:t>from </a:t>
            </a:r>
            <a:r>
              <a:rPr lang="en-US" dirty="0">
                <a:solidFill>
                  <a:schemeClr val="accent2"/>
                </a:solidFill>
              </a:rPr>
              <a:t>start to the </a:t>
            </a:r>
            <a:r>
              <a:rPr lang="en-US" dirty="0" smtClean="0">
                <a:solidFill>
                  <a:schemeClr val="accent2"/>
                </a:solidFill>
              </a:rPr>
              <a:t>end</a:t>
            </a:r>
            <a:endParaRPr lang="en-US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After we </a:t>
            </a:r>
            <a:r>
              <a:rPr lang="sl-SI" dirty="0" err="1" smtClean="0"/>
              <a:t>got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trend line,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need</a:t>
            </a:r>
            <a:r>
              <a:rPr lang="sl-SI" dirty="0" smtClean="0"/>
              <a:t> to set how far </a:t>
            </a:r>
            <a:r>
              <a:rPr lang="sl-SI" dirty="0" err="1" smtClean="0"/>
              <a:t>away</a:t>
            </a:r>
            <a:r>
              <a:rPr lang="sl-SI" dirty="0" smtClean="0"/>
              <a:t> is </a:t>
            </a:r>
            <a:r>
              <a:rPr lang="sl-SI" dirty="0" err="1" smtClean="0"/>
              <a:t>second</a:t>
            </a:r>
            <a:r>
              <a:rPr lang="sl-SI" dirty="0" smtClean="0"/>
              <a:t> trend line,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use</a:t>
            </a:r>
            <a:r>
              <a:rPr lang="sl-SI" dirty="0" smtClean="0"/>
              <a:t> same </a:t>
            </a:r>
            <a:r>
              <a:rPr lang="sl-SI" dirty="0" err="1" smtClean="0"/>
              <a:t>system</a:t>
            </a:r>
            <a:r>
              <a:rPr lang="sl-SI" dirty="0" smtClean="0"/>
              <a:t> as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type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trend:</a:t>
            </a:r>
            <a:endParaRPr lang="sl-SI" dirty="0" smtClean="0"/>
          </a:p>
          <a:p>
            <a:r>
              <a:rPr lang="en-US" dirty="0" smtClean="0"/>
              <a:t>1. how much percentage did price move</a:t>
            </a:r>
            <a:r>
              <a:rPr lang="sl-SI" dirty="0" smtClean="0"/>
              <a:t> </a:t>
            </a:r>
            <a:r>
              <a:rPr lang="en-US" dirty="0" smtClean="0"/>
              <a:t> </a:t>
            </a:r>
          </a:p>
          <a:p>
            <a:r>
              <a:rPr lang="en-US" dirty="0" smtClean="0"/>
              <a:t>2. how many pips did price move</a:t>
            </a:r>
            <a:r>
              <a:rPr lang="sl-SI" dirty="0" smtClean="0"/>
              <a:t> </a:t>
            </a:r>
          </a:p>
          <a:p>
            <a:pPr lvl="1"/>
            <a:r>
              <a:rPr lang="sl-SI" sz="2000" dirty="0" err="1" smtClean="0"/>
              <a:t>Basically</a:t>
            </a:r>
            <a:r>
              <a:rPr lang="sl-SI" sz="2000" dirty="0" smtClean="0"/>
              <a:t> </a:t>
            </a:r>
            <a:r>
              <a:rPr lang="sl-SI" sz="2000" dirty="0" err="1" smtClean="0"/>
              <a:t>the</a:t>
            </a:r>
            <a:r>
              <a:rPr lang="sl-SI" sz="2000" dirty="0" smtClean="0"/>
              <a:t> same </a:t>
            </a:r>
            <a:r>
              <a:rPr lang="sl-SI" sz="2000" dirty="0" err="1" smtClean="0"/>
              <a:t>thing</a:t>
            </a:r>
            <a:r>
              <a:rPr lang="sl-SI" sz="2000" dirty="0" smtClean="0"/>
              <a:t> as </a:t>
            </a:r>
            <a:r>
              <a:rPr lang="sl-SI" sz="2000" dirty="0" err="1" smtClean="0"/>
              <a:t>percentage</a:t>
            </a:r>
            <a:r>
              <a:rPr lang="sl-SI" sz="2000" dirty="0" smtClean="0"/>
              <a:t>, </a:t>
            </a:r>
            <a:r>
              <a:rPr lang="sl-SI" sz="2000" dirty="0" err="1" smtClean="0"/>
              <a:t>just</a:t>
            </a:r>
            <a:r>
              <a:rPr lang="sl-SI" sz="2000" dirty="0" smtClean="0"/>
              <a:t> </a:t>
            </a:r>
            <a:r>
              <a:rPr lang="sl-SI" sz="2000" dirty="0" err="1" smtClean="0"/>
              <a:t>that</a:t>
            </a:r>
            <a:r>
              <a:rPr lang="sl-SI" sz="2000" dirty="0" smtClean="0"/>
              <a:t> some </a:t>
            </a:r>
            <a:r>
              <a:rPr lang="sl-SI" sz="2000" dirty="0" err="1" smtClean="0"/>
              <a:t>people</a:t>
            </a:r>
            <a:r>
              <a:rPr lang="sl-SI" sz="2000" dirty="0" smtClean="0"/>
              <a:t> are more used to </a:t>
            </a:r>
            <a:r>
              <a:rPr lang="sl-SI" sz="2000" dirty="0" err="1" smtClean="0"/>
              <a:t>pips</a:t>
            </a:r>
            <a:r>
              <a:rPr lang="sl-SI" sz="2000" dirty="0" smtClean="0"/>
              <a:t> (</a:t>
            </a:r>
            <a:r>
              <a:rPr lang="sl-SI" sz="2000" dirty="0" err="1" smtClean="0"/>
              <a:t>points</a:t>
            </a:r>
            <a:r>
              <a:rPr lang="sl-SI" sz="2000" dirty="0" smtClean="0"/>
              <a:t>)</a:t>
            </a:r>
          </a:p>
          <a:p>
            <a:r>
              <a:rPr lang="en-US" dirty="0" smtClean="0"/>
              <a:t>3. how many times of average true range has price moved</a:t>
            </a:r>
            <a:endParaRPr lang="sl-SI" dirty="0" smtClean="0"/>
          </a:p>
          <a:p>
            <a:pPr lvl="1"/>
            <a:r>
              <a:rPr lang="sl-SI" sz="2000" dirty="0" err="1" smtClean="0"/>
              <a:t>Useful</a:t>
            </a:r>
            <a:r>
              <a:rPr lang="sl-SI" sz="2000" dirty="0" smtClean="0"/>
              <a:t> </a:t>
            </a:r>
            <a:r>
              <a:rPr lang="sl-SI" sz="2000" dirty="0" err="1" smtClean="0"/>
              <a:t>when</a:t>
            </a:r>
            <a:r>
              <a:rPr lang="sl-SI" sz="2000" dirty="0" smtClean="0"/>
              <a:t> </a:t>
            </a:r>
            <a:r>
              <a:rPr lang="sl-SI" sz="2000" dirty="0" err="1" smtClean="0"/>
              <a:t>scanning</a:t>
            </a:r>
            <a:r>
              <a:rPr lang="sl-SI" sz="2000" dirty="0" smtClean="0"/>
              <a:t> </a:t>
            </a:r>
            <a:r>
              <a:rPr lang="sl-SI" sz="2000" dirty="0" err="1" smtClean="0"/>
              <a:t>multi</a:t>
            </a:r>
            <a:r>
              <a:rPr lang="sl-SI" sz="2000" dirty="0" smtClean="0"/>
              <a:t> time </a:t>
            </a:r>
            <a:r>
              <a:rPr lang="sl-SI" sz="2000" dirty="0" err="1" smtClean="0"/>
              <a:t>frame</a:t>
            </a:r>
            <a:r>
              <a:rPr lang="sl-SI" sz="2000" dirty="0"/>
              <a:t> </a:t>
            </a:r>
            <a:r>
              <a:rPr lang="sl-SI" sz="2000" dirty="0" err="1" smtClean="0"/>
              <a:t>and</a:t>
            </a:r>
            <a:r>
              <a:rPr lang="sl-SI" sz="2000" dirty="0" smtClean="0"/>
              <a:t> </a:t>
            </a:r>
            <a:r>
              <a:rPr lang="sl-SI" sz="2000" dirty="0" err="1" smtClean="0"/>
              <a:t>pair</a:t>
            </a:r>
            <a:r>
              <a:rPr lang="sl-SI" sz="2000" dirty="0" smtClean="0"/>
              <a:t>, </a:t>
            </a:r>
            <a:r>
              <a:rPr lang="sl-SI" sz="2000" dirty="0" err="1" smtClean="0"/>
              <a:t>because</a:t>
            </a:r>
            <a:r>
              <a:rPr lang="sl-SI" sz="2000" dirty="0" smtClean="0"/>
              <a:t> </a:t>
            </a:r>
            <a:r>
              <a:rPr lang="sl-SI" sz="2000" dirty="0" err="1" smtClean="0"/>
              <a:t>of</a:t>
            </a:r>
            <a:r>
              <a:rPr lang="sl-SI" sz="2000" dirty="0" smtClean="0"/>
              <a:t> </a:t>
            </a:r>
            <a:r>
              <a:rPr lang="sl-SI" sz="2000" dirty="0" err="1" smtClean="0"/>
              <a:t>average</a:t>
            </a:r>
            <a:r>
              <a:rPr lang="sl-SI" sz="2000" dirty="0" smtClean="0"/>
              <a:t> </a:t>
            </a:r>
            <a:r>
              <a:rPr lang="sl-SI" sz="2000" dirty="0" err="1" smtClean="0"/>
              <a:t>we</a:t>
            </a:r>
            <a:r>
              <a:rPr lang="sl-SI" sz="2000" dirty="0" smtClean="0"/>
              <a:t> </a:t>
            </a:r>
            <a:r>
              <a:rPr lang="sl-SI" sz="2000" dirty="0" err="1" smtClean="0"/>
              <a:t>can</a:t>
            </a:r>
            <a:r>
              <a:rPr lang="sl-SI" sz="2000" dirty="0" smtClean="0"/>
              <a:t> </a:t>
            </a:r>
            <a:r>
              <a:rPr lang="sl-SI" sz="2000" dirty="0" err="1" smtClean="0"/>
              <a:t>get</a:t>
            </a:r>
            <a:r>
              <a:rPr lang="sl-SI" sz="2000" dirty="0" smtClean="0"/>
              <a:t> </a:t>
            </a:r>
            <a:r>
              <a:rPr lang="sl-SI" sz="2000" dirty="0" err="1" smtClean="0"/>
              <a:t>similar</a:t>
            </a:r>
            <a:r>
              <a:rPr lang="sl-SI" sz="2000" dirty="0" smtClean="0"/>
              <a:t> shift </a:t>
            </a:r>
            <a:r>
              <a:rPr lang="sl-SI" sz="2000" dirty="0" err="1" smtClean="0"/>
              <a:t>across</a:t>
            </a:r>
            <a:r>
              <a:rPr lang="sl-SI" sz="2000" dirty="0" smtClean="0"/>
              <a:t> </a:t>
            </a:r>
            <a:r>
              <a:rPr lang="sl-SI" sz="2000" dirty="0" err="1" smtClean="0"/>
              <a:t>any</a:t>
            </a:r>
            <a:r>
              <a:rPr lang="sl-SI" sz="2000" dirty="0" smtClean="0"/>
              <a:t> market</a:t>
            </a:r>
            <a:endParaRPr lang="en-US" sz="2000" dirty="0" smtClean="0"/>
          </a:p>
          <a:p>
            <a:r>
              <a:rPr lang="en-US" dirty="0" smtClean="0"/>
              <a:t>Every of this three options can be set with more,</a:t>
            </a:r>
            <a:r>
              <a:rPr lang="sl-SI" dirty="0" smtClean="0"/>
              <a:t> </a:t>
            </a:r>
            <a:r>
              <a:rPr lang="en-US" dirty="0" smtClean="0"/>
              <a:t>less or between (like for </a:t>
            </a:r>
            <a:r>
              <a:rPr lang="sl-SI" dirty="0" err="1" smtClean="0"/>
              <a:t>first</a:t>
            </a:r>
            <a:r>
              <a:rPr lang="en-US" dirty="0" smtClean="0"/>
              <a:t> characteristic of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en-US" dirty="0" smtClean="0"/>
              <a:t>trend</a:t>
            </a:r>
          </a:p>
          <a:p>
            <a:endParaRPr lang="sl-SI" dirty="0" smtClean="0"/>
          </a:p>
          <a:p>
            <a:endParaRPr lang="sl-SI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325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Second</a:t>
            </a:r>
            <a:r>
              <a:rPr lang="sl-SI" dirty="0" smtClean="0">
                <a:solidFill>
                  <a:schemeClr val="accent6"/>
                </a:solidFill>
              </a:rPr>
              <a:t> Trend </a:t>
            </a:r>
            <a:r>
              <a:rPr lang="sl-SI" dirty="0" smtClean="0">
                <a:solidFill>
                  <a:schemeClr val="accent6"/>
                </a:solidFill>
              </a:rPr>
              <a:t>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zone)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r>
              <a:rPr lang="sl-SI" dirty="0" err="1" smtClean="0"/>
              <a:t>When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(</a:t>
            </a:r>
            <a:r>
              <a:rPr lang="sl-SI" dirty="0" err="1" smtClean="0"/>
              <a:t>candle</a:t>
            </a:r>
            <a:r>
              <a:rPr lang="sl-SI" dirty="0" smtClean="0"/>
              <a:t>) </a:t>
            </a:r>
            <a:r>
              <a:rPr lang="sl-SI" dirty="0" err="1" smtClean="0"/>
              <a:t>happens</a:t>
            </a:r>
            <a:r>
              <a:rPr lang="sl-SI" dirty="0" smtClean="0"/>
              <a:t> </a:t>
            </a:r>
            <a:r>
              <a:rPr lang="sl-SI" dirty="0" err="1" smtClean="0"/>
              <a:t>its</a:t>
            </a:r>
            <a:r>
              <a:rPr lang="sl-SI" dirty="0" smtClean="0"/>
              <a:t> </a:t>
            </a:r>
            <a:r>
              <a:rPr lang="sl-SI" dirty="0" err="1" smtClean="0"/>
              <a:t>very</a:t>
            </a:r>
            <a:r>
              <a:rPr lang="sl-SI" dirty="0" smtClean="0"/>
              <a:t> </a:t>
            </a:r>
            <a:r>
              <a:rPr lang="sl-SI" dirty="0" err="1" smtClean="0"/>
              <a:t>rare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second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will</a:t>
            </a:r>
            <a:r>
              <a:rPr lang="sl-SI" dirty="0" smtClean="0"/>
              <a:t> be </a:t>
            </a:r>
            <a:r>
              <a:rPr lang="sl-SI" dirty="0" err="1" smtClean="0"/>
              <a:t>exactly</a:t>
            </a:r>
            <a:r>
              <a:rPr lang="sl-SI" dirty="0" smtClean="0"/>
              <a:t> to 1 </a:t>
            </a:r>
            <a:r>
              <a:rPr lang="sl-SI" dirty="0" err="1" smtClean="0"/>
              <a:t>point</a:t>
            </a:r>
            <a:r>
              <a:rPr lang="sl-SI" dirty="0" smtClean="0"/>
              <a:t> </a:t>
            </a:r>
            <a:r>
              <a:rPr lang="sl-SI" dirty="0" err="1" smtClean="0"/>
              <a:t>precise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trend line, so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need</a:t>
            </a:r>
            <a:r>
              <a:rPr lang="sl-SI" dirty="0" smtClean="0"/>
              <a:t> to </a:t>
            </a:r>
            <a:r>
              <a:rPr lang="sl-SI" dirty="0" err="1" smtClean="0"/>
              <a:t>have</a:t>
            </a:r>
            <a:r>
              <a:rPr lang="sl-SI" dirty="0" smtClean="0"/>
              <a:t> some sort </a:t>
            </a:r>
            <a:r>
              <a:rPr lang="sl-SI" dirty="0" err="1" smtClean="0"/>
              <a:t>of</a:t>
            </a:r>
            <a:r>
              <a:rPr lang="sl-SI" dirty="0" smtClean="0"/>
              <a:t> range (</a:t>
            </a:r>
            <a:r>
              <a:rPr lang="sl-SI" dirty="0" err="1" smtClean="0"/>
              <a:t>touch</a:t>
            </a:r>
            <a:r>
              <a:rPr lang="sl-SI" dirty="0" smtClean="0"/>
              <a:t> zone)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  <a:p>
            <a:r>
              <a:rPr lang="sl-SI" dirty="0" smtClean="0"/>
              <a:t>1. </a:t>
            </a:r>
            <a:r>
              <a:rPr lang="sl-SI" dirty="0" err="1" smtClean="0"/>
              <a:t>decide</a:t>
            </a:r>
            <a:r>
              <a:rPr lang="sl-SI" dirty="0" smtClean="0"/>
              <a:t> place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zone</a:t>
            </a:r>
          </a:p>
          <a:p>
            <a:pPr lvl="1"/>
            <a:r>
              <a:rPr lang="sl-SI" dirty="0" err="1" smtClean="0"/>
              <a:t>Above</a:t>
            </a:r>
            <a:r>
              <a:rPr lang="sl-SI" dirty="0" smtClean="0"/>
              <a:t>(</a:t>
            </a:r>
            <a:r>
              <a:rPr lang="sl-SI" dirty="0" err="1" smtClean="0"/>
              <a:t>inside</a:t>
            </a:r>
            <a:r>
              <a:rPr lang="sl-SI" dirty="0" smtClean="0"/>
              <a:t>)/</a:t>
            </a:r>
            <a:r>
              <a:rPr lang="sl-SI" dirty="0" err="1" smtClean="0"/>
              <a:t>below</a:t>
            </a:r>
            <a:r>
              <a:rPr lang="sl-SI" dirty="0" smtClean="0"/>
              <a:t>(</a:t>
            </a:r>
            <a:r>
              <a:rPr lang="sl-SI" dirty="0" err="1" smtClean="0"/>
              <a:t>outisde</a:t>
            </a:r>
            <a:r>
              <a:rPr lang="sl-SI" dirty="0" smtClean="0"/>
              <a:t>) </a:t>
            </a:r>
            <a:r>
              <a:rPr lang="sl-SI" dirty="0" smtClean="0"/>
              <a:t>trend line,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even</a:t>
            </a:r>
            <a:r>
              <a:rPr lang="sl-SI" dirty="0" smtClean="0"/>
              <a:t> </a:t>
            </a:r>
            <a:r>
              <a:rPr lang="sl-SI" dirty="0" err="1" smtClean="0"/>
              <a:t>both</a:t>
            </a:r>
            <a:r>
              <a:rPr lang="sl-SI" dirty="0" smtClean="0"/>
              <a:t> at </a:t>
            </a:r>
            <a:r>
              <a:rPr lang="sl-SI" dirty="0" err="1" smtClean="0"/>
              <a:t>once</a:t>
            </a:r>
            <a:r>
              <a:rPr lang="sl-SI" dirty="0" smtClean="0"/>
              <a:t>. </a:t>
            </a:r>
            <a:r>
              <a:rPr lang="sl-SI" dirty="0" err="1" smtClean="0"/>
              <a:t>This</a:t>
            </a:r>
            <a:r>
              <a:rPr lang="sl-SI" dirty="0" smtClean="0"/>
              <a:t> rule </a:t>
            </a:r>
            <a:r>
              <a:rPr lang="sl-SI" dirty="0" err="1" smtClean="0"/>
              <a:t>applies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both</a:t>
            </a:r>
            <a:r>
              <a:rPr lang="sl-SI" dirty="0" smtClean="0"/>
              <a:t> trend </a:t>
            </a:r>
            <a:r>
              <a:rPr lang="sl-SI" dirty="0" err="1" smtClean="0"/>
              <a:t>lines</a:t>
            </a:r>
            <a:r>
              <a:rPr lang="sl-SI" dirty="0" smtClean="0"/>
              <a:t>, </a:t>
            </a:r>
            <a:r>
              <a:rPr lang="sl-SI" dirty="0" err="1" smtClean="0"/>
              <a:t>first</a:t>
            </a:r>
            <a:r>
              <a:rPr lang="sl-SI" dirty="0" smtClean="0"/>
              <a:t> trend line, </a:t>
            </a:r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second</a:t>
            </a:r>
            <a:r>
              <a:rPr lang="sl-SI" dirty="0" smtClean="0"/>
              <a:t> on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other</a:t>
            </a:r>
            <a:r>
              <a:rPr lang="sl-SI" dirty="0" smtClean="0"/>
              <a:t> </a:t>
            </a:r>
            <a:r>
              <a:rPr lang="sl-SI" dirty="0" err="1" smtClean="0"/>
              <a:t>side</a:t>
            </a:r>
            <a:endParaRPr lang="sl-SI" dirty="0" smtClean="0"/>
          </a:p>
          <a:p>
            <a:pPr lvl="1"/>
            <a:endParaRPr lang="en-U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1464" y="4300150"/>
            <a:ext cx="8220075" cy="255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24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Second</a:t>
            </a:r>
            <a:r>
              <a:rPr lang="sl-SI" dirty="0" smtClean="0">
                <a:solidFill>
                  <a:schemeClr val="accent6"/>
                </a:solidFill>
              </a:rPr>
              <a:t> Trend </a:t>
            </a:r>
            <a:r>
              <a:rPr lang="sl-SI" dirty="0" smtClean="0">
                <a:solidFill>
                  <a:schemeClr val="accent6"/>
                </a:solidFill>
              </a:rPr>
              <a:t>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type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/>
              <a:t>We</a:t>
            </a:r>
            <a:r>
              <a:rPr lang="sl-SI" dirty="0"/>
              <a:t> </a:t>
            </a:r>
            <a:r>
              <a:rPr lang="sl-SI" dirty="0" err="1"/>
              <a:t>can</a:t>
            </a:r>
            <a:r>
              <a:rPr lang="sl-SI" dirty="0"/>
              <a:t> set </a:t>
            </a:r>
            <a:r>
              <a:rPr lang="sl-SI" dirty="0" err="1"/>
              <a:t>touch</a:t>
            </a:r>
            <a:r>
              <a:rPr lang="sl-SI" dirty="0"/>
              <a:t> </a:t>
            </a:r>
            <a:r>
              <a:rPr lang="sl-SI" dirty="0" err="1"/>
              <a:t>type</a:t>
            </a:r>
            <a:r>
              <a:rPr lang="sl-SI" dirty="0"/>
              <a:t>, </a:t>
            </a:r>
            <a:r>
              <a:rPr lang="sl-SI" dirty="0" err="1"/>
              <a:t>which</a:t>
            </a:r>
            <a:r>
              <a:rPr lang="sl-SI" dirty="0"/>
              <a:t> </a:t>
            </a:r>
            <a:r>
              <a:rPr lang="sl-SI" dirty="0" err="1"/>
              <a:t>can</a:t>
            </a:r>
            <a:r>
              <a:rPr lang="sl-SI" dirty="0"/>
              <a:t> be</a:t>
            </a:r>
          </a:p>
          <a:p>
            <a:pPr lvl="1"/>
            <a:r>
              <a:rPr lang="sl-SI" dirty="0" err="1"/>
              <a:t>Body</a:t>
            </a:r>
            <a:endParaRPr lang="sl-SI" dirty="0"/>
          </a:p>
          <a:p>
            <a:pPr lvl="1"/>
            <a:r>
              <a:rPr lang="sl-SI" dirty="0" err="1"/>
              <a:t>Wick</a:t>
            </a:r>
            <a:endParaRPr lang="sl-SI" dirty="0"/>
          </a:p>
          <a:p>
            <a:pPr lvl="1"/>
            <a:r>
              <a:rPr lang="sl-SI" dirty="0"/>
              <a:t>Both</a:t>
            </a:r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130" y="4141830"/>
            <a:ext cx="822007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33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Second</a:t>
            </a:r>
            <a:r>
              <a:rPr lang="sl-SI" dirty="0" smtClean="0">
                <a:solidFill>
                  <a:schemeClr val="accent6"/>
                </a:solidFill>
              </a:rPr>
              <a:t> Trend </a:t>
            </a:r>
            <a:r>
              <a:rPr lang="sl-SI" dirty="0" smtClean="0">
                <a:solidFill>
                  <a:schemeClr val="accent6"/>
                </a:solidFill>
              </a:rPr>
              <a:t>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number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of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When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got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and</a:t>
            </a:r>
            <a:r>
              <a:rPr lang="sl-SI" dirty="0" smtClean="0"/>
              <a:t> start </a:t>
            </a:r>
            <a:r>
              <a:rPr lang="sl-SI" dirty="0" err="1" smtClean="0"/>
              <a:t>of</a:t>
            </a:r>
            <a:r>
              <a:rPr lang="sl-SI" dirty="0" smtClean="0"/>
              <a:t> a trend line,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need</a:t>
            </a:r>
            <a:r>
              <a:rPr lang="sl-SI" dirty="0" smtClean="0"/>
              <a:t> to know, how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want</a:t>
            </a:r>
            <a:r>
              <a:rPr lang="sl-SI" dirty="0" smtClean="0"/>
              <a:t>. So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set </a:t>
            </a:r>
            <a:r>
              <a:rPr lang="sl-SI" dirty="0" err="1" smtClean="0"/>
              <a:t>this</a:t>
            </a:r>
            <a:r>
              <a:rPr lang="sl-SI" dirty="0" smtClean="0"/>
              <a:t> in 2 </a:t>
            </a:r>
            <a:r>
              <a:rPr lang="sl-SI" dirty="0" err="1" smtClean="0"/>
              <a:t>ways</a:t>
            </a:r>
            <a:r>
              <a:rPr lang="sl-SI" dirty="0" smtClean="0"/>
              <a:t>:</a:t>
            </a:r>
          </a:p>
          <a:p>
            <a:pPr lvl="1"/>
            <a:r>
              <a:rPr lang="sl-SI" dirty="0" err="1" smtClean="0"/>
              <a:t>Auto</a:t>
            </a:r>
            <a:r>
              <a:rPr lang="sl-SI" dirty="0" smtClean="0"/>
              <a:t> mode (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as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as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want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same </a:t>
            </a:r>
            <a:r>
              <a:rPr lang="sl-SI" dirty="0" err="1" smtClean="0"/>
              <a:t>properties</a:t>
            </a:r>
            <a:r>
              <a:rPr lang="sl-SI" dirty="0" smtClean="0"/>
              <a:t>)</a:t>
            </a:r>
          </a:p>
          <a:p>
            <a:pPr lvl="1"/>
            <a:r>
              <a:rPr lang="sl-SI" dirty="0" smtClean="0"/>
              <a:t>Manual mode (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is </a:t>
            </a:r>
            <a:r>
              <a:rPr lang="sl-SI" dirty="0" err="1" smtClean="0"/>
              <a:t>restricted</a:t>
            </a:r>
            <a:r>
              <a:rPr lang="sl-SI" dirty="0" smtClean="0"/>
              <a:t>, </a:t>
            </a:r>
            <a:r>
              <a:rPr lang="sl-SI" dirty="0" err="1" smtClean="0"/>
              <a:t>but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</a:t>
            </a:r>
            <a:r>
              <a:rPr lang="sl-SI" dirty="0" err="1" smtClean="0"/>
              <a:t>customized</a:t>
            </a:r>
            <a:r>
              <a:rPr lang="sl-SI" dirty="0" smtClean="0"/>
              <a:t>) </a:t>
            </a:r>
            <a:r>
              <a:rPr lang="sl-SI" b="1" dirty="0" smtClean="0">
                <a:solidFill>
                  <a:srgbClr val="FF0000"/>
                </a:solidFill>
              </a:rPr>
              <a:t>UP FOR CONSIDERATION!!!!!!!!!!!!!!</a:t>
            </a: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130" y="4141830"/>
            <a:ext cx="822007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43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Second</a:t>
            </a:r>
            <a:r>
              <a:rPr lang="sl-SI" dirty="0" smtClean="0">
                <a:solidFill>
                  <a:schemeClr val="accent6"/>
                </a:solidFill>
              </a:rPr>
              <a:t> Trend </a:t>
            </a:r>
            <a:r>
              <a:rPr lang="sl-SI" dirty="0" smtClean="0">
                <a:solidFill>
                  <a:schemeClr val="accent6"/>
                </a:solidFill>
              </a:rPr>
              <a:t>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Secondly</a:t>
            </a:r>
            <a:r>
              <a:rPr lang="sl-SI" dirty="0" smtClean="0"/>
              <a:t>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set 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(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reach</a:t>
            </a:r>
            <a:r>
              <a:rPr lang="sl-SI" dirty="0" smtClean="0"/>
              <a:t> in </a:t>
            </a:r>
            <a:r>
              <a:rPr lang="sl-SI" dirty="0" err="1" smtClean="0"/>
              <a:t>touch</a:t>
            </a:r>
            <a:r>
              <a:rPr lang="sl-SI" dirty="0" smtClean="0"/>
              <a:t> zone)</a:t>
            </a:r>
          </a:p>
          <a:p>
            <a:pPr lvl="1"/>
            <a:r>
              <a:rPr lang="sl-SI" dirty="0" err="1" smtClean="0"/>
              <a:t>Simply</a:t>
            </a:r>
            <a:r>
              <a:rPr lang="sl-SI" dirty="0" smtClean="0"/>
              <a:t> </a:t>
            </a:r>
            <a:r>
              <a:rPr lang="sl-SI" dirty="0" err="1" smtClean="0"/>
              <a:t>input</a:t>
            </a:r>
            <a:r>
              <a:rPr lang="sl-SI" dirty="0" smtClean="0"/>
              <a:t> </a:t>
            </a:r>
            <a:r>
              <a:rPr lang="sl-SI" dirty="0" err="1" smtClean="0"/>
              <a:t>number</a:t>
            </a:r>
            <a:r>
              <a:rPr lang="sl-SI" dirty="0" smtClean="0"/>
              <a:t> (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example</a:t>
            </a:r>
            <a:r>
              <a:rPr lang="sl-SI" dirty="0" smtClean="0"/>
              <a:t>: 6)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greater</a:t>
            </a:r>
            <a:r>
              <a:rPr lang="sl-SI" dirty="0" smtClean="0"/>
              <a:t>, </a:t>
            </a:r>
            <a:r>
              <a:rPr lang="sl-SI" dirty="0" err="1" smtClean="0"/>
              <a:t>less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option</a:t>
            </a:r>
            <a:endParaRPr lang="sl-SI" dirty="0" smtClean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130" y="4141830"/>
            <a:ext cx="822007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83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Second</a:t>
            </a:r>
            <a:r>
              <a:rPr lang="sl-SI" dirty="0" smtClean="0">
                <a:solidFill>
                  <a:schemeClr val="accent6"/>
                </a:solidFill>
              </a:rPr>
              <a:t> Trend </a:t>
            </a:r>
            <a:r>
              <a:rPr lang="sl-SI" dirty="0" smtClean="0">
                <a:solidFill>
                  <a:schemeClr val="accent6"/>
                </a:solidFill>
              </a:rPr>
              <a:t>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also</a:t>
            </a:r>
            <a:r>
              <a:rPr lang="sl-SI" dirty="0" smtClean="0"/>
              <a:t> </a:t>
            </a:r>
            <a:r>
              <a:rPr lang="sl-SI" dirty="0" err="1" smtClean="0"/>
              <a:t>add</a:t>
            </a:r>
            <a:r>
              <a:rPr lang="sl-SI" dirty="0" smtClean="0"/>
              <a:t> </a:t>
            </a:r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option</a:t>
            </a:r>
            <a:r>
              <a:rPr lang="sl-SI" dirty="0" smtClean="0"/>
              <a:t>.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means</a:t>
            </a:r>
            <a:r>
              <a:rPr lang="sl-SI" dirty="0" smtClean="0"/>
              <a:t> how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must</a:t>
            </a:r>
            <a:r>
              <a:rPr lang="sl-SI" dirty="0" smtClean="0"/>
              <a:t> be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. 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choose</a:t>
            </a:r>
            <a:r>
              <a:rPr lang="sl-SI" dirty="0" smtClean="0"/>
              <a:t> to be at </a:t>
            </a:r>
            <a:r>
              <a:rPr lang="sl-SI" dirty="0" err="1" smtClean="0"/>
              <a:t>least</a:t>
            </a:r>
            <a:r>
              <a:rPr lang="sl-SI" dirty="0" smtClean="0"/>
              <a:t> 5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, </a:t>
            </a: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image </a:t>
            </a:r>
            <a:r>
              <a:rPr lang="sl-SI" dirty="0" err="1" smtClean="0"/>
              <a:t>fits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condition</a:t>
            </a:r>
            <a:r>
              <a:rPr lang="sl-SI" dirty="0" smtClean="0"/>
              <a:t>)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872" y="3648075"/>
            <a:ext cx="8467725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88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Second</a:t>
            </a:r>
            <a:r>
              <a:rPr lang="sl-SI" dirty="0" smtClean="0">
                <a:solidFill>
                  <a:schemeClr val="accent6"/>
                </a:solidFill>
              </a:rPr>
              <a:t> Trend </a:t>
            </a:r>
            <a:r>
              <a:rPr lang="sl-SI" dirty="0" smtClean="0">
                <a:solidFill>
                  <a:schemeClr val="accent6"/>
                </a:solidFill>
              </a:rPr>
              <a:t>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also</a:t>
            </a:r>
            <a:r>
              <a:rPr lang="sl-SI" dirty="0" smtClean="0"/>
              <a:t> be </a:t>
            </a:r>
            <a:r>
              <a:rPr lang="sl-SI" dirty="0" err="1" smtClean="0"/>
              <a:t>exceptions</a:t>
            </a:r>
            <a:r>
              <a:rPr lang="sl-SI" dirty="0" smtClean="0"/>
              <a:t>.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means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break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previous</a:t>
            </a:r>
            <a:r>
              <a:rPr lang="sl-SI" dirty="0" smtClean="0"/>
              <a:t> </a:t>
            </a:r>
            <a:r>
              <a:rPr lang="sl-SI" dirty="0" err="1" smtClean="0"/>
              <a:t>rules</a:t>
            </a:r>
            <a:r>
              <a:rPr lang="sl-SI" dirty="0" smtClean="0"/>
              <a:t> 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body</a:t>
            </a:r>
            <a:r>
              <a:rPr lang="sl-SI" dirty="0" smtClean="0"/>
              <a:t> is set to </a:t>
            </a:r>
            <a:r>
              <a:rPr lang="sl-SI" dirty="0" err="1" smtClean="0"/>
              <a:t>touch</a:t>
            </a:r>
            <a:r>
              <a:rPr lang="sl-SI" dirty="0" smtClean="0"/>
              <a:t>, </a:t>
            </a:r>
            <a:r>
              <a:rPr lang="sl-SI" dirty="0" err="1" smtClean="0"/>
              <a:t>this</a:t>
            </a:r>
            <a:r>
              <a:rPr lang="sl-SI" dirty="0" smtClean="0"/>
              <a:t> </a:t>
            </a:r>
            <a:r>
              <a:rPr lang="sl-SI" dirty="0" err="1" smtClean="0"/>
              <a:t>exception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wick</a:t>
            </a:r>
            <a:r>
              <a:rPr lang="sl-SI" dirty="0" smtClean="0"/>
              <a:t>,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even</a:t>
            </a:r>
            <a:r>
              <a:rPr lang="sl-SI" dirty="0" smtClean="0"/>
              <a:t> </a:t>
            </a:r>
            <a:r>
              <a:rPr lang="sl-SI" dirty="0" err="1" smtClean="0"/>
              <a:t>exceed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zone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wick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body</a:t>
            </a:r>
            <a:r>
              <a:rPr lang="sl-SI" dirty="0" smtClean="0"/>
              <a:t>. </a:t>
            </a:r>
            <a:r>
              <a:rPr lang="sl-SI" dirty="0" err="1" smtClean="0"/>
              <a:t>Also</a:t>
            </a:r>
            <a:r>
              <a:rPr lang="sl-SI" dirty="0" smtClean="0"/>
              <a:t> </a:t>
            </a:r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</a:t>
            </a:r>
            <a:r>
              <a:rPr lang="sl-SI" dirty="0" err="1" smtClean="0"/>
              <a:t>doesnt</a:t>
            </a:r>
            <a:r>
              <a:rPr lang="sl-SI" dirty="0" smtClean="0"/>
              <a:t> </a:t>
            </a:r>
            <a:r>
              <a:rPr lang="sl-SI" dirty="0" err="1" smtClean="0"/>
              <a:t>apply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exceptions</a:t>
            </a:r>
            <a:r>
              <a:rPr lang="sl-SI" dirty="0" smtClean="0"/>
              <a:t>).</a:t>
            </a:r>
          </a:p>
          <a:p>
            <a:pPr lvl="1"/>
            <a:r>
              <a:rPr lang="sl-SI" dirty="0" err="1" smtClean="0"/>
              <a:t>Simply</a:t>
            </a:r>
            <a:r>
              <a:rPr lang="sl-SI" dirty="0" smtClean="0"/>
              <a:t> insert </a:t>
            </a:r>
            <a:r>
              <a:rPr lang="sl-SI" dirty="0" err="1" smtClean="0"/>
              <a:t>what</a:t>
            </a:r>
            <a:r>
              <a:rPr lang="sl-SI" dirty="0" smtClean="0"/>
              <a:t> is </a:t>
            </a:r>
          </a:p>
          <a:p>
            <a:pPr marL="457200" lvl="1" indent="0">
              <a:buNone/>
            </a:pPr>
            <a:r>
              <a:rPr lang="sl-SI" dirty="0" err="1" smtClean="0"/>
              <a:t>maximum</a:t>
            </a:r>
            <a:r>
              <a:rPr lang="sl-SI" dirty="0" smtClean="0"/>
              <a:t> 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</a:p>
          <a:p>
            <a:pPr marL="457200" lvl="1" indent="0">
              <a:buNone/>
            </a:pPr>
            <a:r>
              <a:rPr lang="sl-SI" dirty="0" err="1" smtClean="0"/>
              <a:t>exceptions</a:t>
            </a:r>
            <a:r>
              <a:rPr lang="sl-SI" dirty="0" smtClean="0"/>
              <a:t> </a:t>
            </a:r>
            <a:r>
              <a:rPr lang="sl-SI" dirty="0" err="1" smtClean="0"/>
              <a:t>allowed</a:t>
            </a:r>
            <a:r>
              <a:rPr lang="sl-SI" dirty="0" smtClean="0"/>
              <a:t>, </a:t>
            </a:r>
          </a:p>
          <a:p>
            <a:pPr marL="457200" lvl="1" indent="0">
              <a:buNone/>
            </a:pPr>
            <a:r>
              <a:rPr lang="sl-SI" dirty="0" err="1" smtClean="0"/>
              <a:t>besides</a:t>
            </a:r>
            <a:r>
              <a:rPr lang="sl-SI" dirty="0" smtClean="0"/>
              <a:t> </a:t>
            </a:r>
            <a:r>
              <a:rPr lang="sl-SI" dirty="0" err="1" smtClean="0"/>
              <a:t>proper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2659" y="3184365"/>
            <a:ext cx="6281352" cy="344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54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1934</TotalTime>
  <Words>2907</Words>
  <Application>Microsoft Office PowerPoint</Application>
  <PresentationFormat>Širokozaslonsko</PresentationFormat>
  <Paragraphs>271</Paragraphs>
  <Slides>47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Officeova tema</vt:lpstr>
      <vt:lpstr>Guide of TREND builder</vt:lpstr>
      <vt:lpstr>3 types of trend</vt:lpstr>
      <vt:lpstr>TREND</vt:lpstr>
      <vt:lpstr>1. how many candles are in the trend</vt:lpstr>
      <vt:lpstr>„More than“ option</vt:lpstr>
      <vt:lpstr>2. price shift from start to the end</vt:lpstr>
      <vt:lpstr>Percentage option</vt:lpstr>
      <vt:lpstr>Pips (points) option</vt:lpstr>
      <vt:lpstr>ATR (average true range) option</vt:lpstr>
      <vt:lpstr>PowerPointova predstavitev</vt:lpstr>
      <vt:lpstr>3. price deviation</vt:lpstr>
      <vt:lpstr>How to set price deviation</vt:lpstr>
      <vt:lpstr>How to set price deviation (overall)</vt:lpstr>
      <vt:lpstr>How to set price deviation (overall)</vt:lpstr>
      <vt:lpstr>How to set price deviation (sections)</vt:lpstr>
      <vt:lpstr>How to set price deviation (sections) ?????</vt:lpstr>
      <vt:lpstr>How to set price deviation (sections) ?????</vt:lpstr>
      <vt:lpstr>TREND line</vt:lpstr>
      <vt:lpstr>1. how many candles are in the trend</vt:lpstr>
      <vt:lpstr>„More than“ option</vt:lpstr>
      <vt:lpstr>2. Angle of trend line</vt:lpstr>
      <vt:lpstr>3. Trend line touch (touch zone)</vt:lpstr>
      <vt:lpstr>3. Trend line touch (touch zone)</vt:lpstr>
      <vt:lpstr>3. Trend line touch (touch type)</vt:lpstr>
      <vt:lpstr>3. Trend line touch (number of touches)</vt:lpstr>
      <vt:lpstr>3. Trend line touch (auto mode touches)</vt:lpstr>
      <vt:lpstr>3. Trend line touch (auto mode touches)</vt:lpstr>
      <vt:lpstr>3. Trend line touch (auto mode touches)</vt:lpstr>
      <vt:lpstr>TREND channel</vt:lpstr>
      <vt:lpstr>1. how many candles are in the trend</vt:lpstr>
      <vt:lpstr>„More than“ option</vt:lpstr>
      <vt:lpstr>2. Angle of first trend line</vt:lpstr>
      <vt:lpstr>3. Trend line touch (touch zone)</vt:lpstr>
      <vt:lpstr>3. Trend line touch (touch type)</vt:lpstr>
      <vt:lpstr>3. Trend line touch (number of touches)</vt:lpstr>
      <vt:lpstr>3. Trend line touch (auto mode touches)</vt:lpstr>
      <vt:lpstr>3. Trend line touch (auto mode touches)</vt:lpstr>
      <vt:lpstr>3. Trend line touch (auto mode touches)</vt:lpstr>
      <vt:lpstr>2. Angle of second trend line</vt:lpstr>
      <vt:lpstr>2. Angle of second trend line</vt:lpstr>
      <vt:lpstr>2. price shift from start to the end</vt:lpstr>
      <vt:lpstr>3. Second Trend line touch (touch zone)</vt:lpstr>
      <vt:lpstr>3. Second Trend line touch (touch type)</vt:lpstr>
      <vt:lpstr>3. Second Trend line touch (number of touches)</vt:lpstr>
      <vt:lpstr>3. Second Trend line touch (auto mode touches)</vt:lpstr>
      <vt:lpstr>3. Second Trend line touch (auto mode touches)</vt:lpstr>
      <vt:lpstr>3. Second Trend line touch (auto mode touches)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Guide of TREND builder</dc:title>
  <dc:creator>niko</dc:creator>
  <cp:lastModifiedBy>niko</cp:lastModifiedBy>
  <cp:revision>58</cp:revision>
  <dcterms:created xsi:type="dcterms:W3CDTF">2020-08-10T06:32:08Z</dcterms:created>
  <dcterms:modified xsi:type="dcterms:W3CDTF">2020-08-14T15:14:04Z</dcterms:modified>
</cp:coreProperties>
</file>