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56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68" r:id="rId17"/>
    <p:sldId id="273" r:id="rId18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 smtClean="0"/>
              <a:t>Uredite slog podnaslova matrice</a:t>
            </a:r>
            <a:endParaRPr lang="en-US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403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130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900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Označba mesta vsebin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890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Označba mesta besedila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značba mesta vsebin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7" name="Označba mesta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8" name="Označba mesta no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Označba mesta številke diapoz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743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Označba mesta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4" name="Označba mesta no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Označba mesta številke diapoz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578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3" name="Označba mesta no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197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087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Označba mesta slik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Označba mesta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964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94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Označba mesta navpičnega besedila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574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naslova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4" name="Označba mesta datum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A0CC1-F604-4EBD-BCFE-47DB783EEC79}" type="datetimeFigureOut">
              <a:rPr lang="en-US" smtClean="0"/>
              <a:t>8/14/2020</a:t>
            </a:fld>
            <a:endParaRPr lang="en-US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Označba mesta številke diapoz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81A51-2B46-4A6A-B697-8145A38035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999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Guide of </a:t>
            </a:r>
            <a:r>
              <a:rPr lang="sl-SI" b="1" dirty="0" err="1" smtClean="0">
                <a:solidFill>
                  <a:srgbClr val="FF0000"/>
                </a:solidFill>
              </a:rPr>
              <a:t>SnR</a:t>
            </a:r>
            <a:r>
              <a:rPr lang="en-US" dirty="0" smtClean="0"/>
              <a:t> </a:t>
            </a:r>
            <a:r>
              <a:rPr lang="en-US" dirty="0" smtClean="0"/>
              <a:t>builder</a:t>
            </a:r>
            <a:endParaRPr lang="en-US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l-SI" dirty="0" err="1" smtClean="0"/>
              <a:t>Support</a:t>
            </a:r>
            <a:r>
              <a:rPr lang="sl-SI" dirty="0" smtClean="0"/>
              <a:t> </a:t>
            </a:r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Resistance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1666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 smtClean="0">
                <a:solidFill>
                  <a:srgbClr val="7030A0"/>
                </a:solidFill>
              </a:rPr>
              <a:t>Basic</a:t>
            </a:r>
            <a:r>
              <a:rPr lang="sl-SI" dirty="0" smtClean="0">
                <a:solidFill>
                  <a:srgbClr val="7030A0"/>
                </a:solidFill>
              </a:rPr>
              <a:t> </a:t>
            </a:r>
            <a:r>
              <a:rPr lang="sl-SI" dirty="0" err="1" smtClean="0">
                <a:solidFill>
                  <a:srgbClr val="7030A0"/>
                </a:solidFill>
              </a:rPr>
              <a:t>idea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458" y="2262230"/>
            <a:ext cx="10515600" cy="4351338"/>
          </a:xfrm>
        </p:spPr>
        <p:txBody>
          <a:bodyPr/>
          <a:lstStyle/>
          <a:p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pPr marL="0" indent="0">
              <a:buNone/>
            </a:pPr>
            <a:endParaRPr lang="sl-SI" dirty="0"/>
          </a:p>
          <a:p>
            <a:endParaRPr lang="sl-SI" dirty="0" smtClean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3232" y="1304925"/>
            <a:ext cx="7212742" cy="2692080"/>
          </a:xfrm>
          <a:prstGeom prst="rect">
            <a:avLst/>
          </a:prstGeom>
        </p:spPr>
      </p:pic>
      <p:pic>
        <p:nvPicPr>
          <p:cNvPr id="8" name="Slika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119" y="4163456"/>
            <a:ext cx="7422806" cy="2561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02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 smtClean="0"/>
              <a:t>Support&amp;Resistance</a:t>
            </a:r>
            <a:r>
              <a:rPr lang="sl-SI" dirty="0" smtClean="0"/>
              <a:t> </a:t>
            </a:r>
            <a:r>
              <a:rPr lang="sl-SI" dirty="0" err="1" smtClean="0"/>
              <a:t>parameters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err="1" smtClean="0"/>
              <a:t>SnR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have</a:t>
            </a:r>
            <a:r>
              <a:rPr lang="sl-SI" dirty="0" smtClean="0"/>
              <a:t>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forms</a:t>
            </a:r>
            <a:r>
              <a:rPr lang="sl-SI" dirty="0"/>
              <a:t> </a:t>
            </a:r>
            <a:r>
              <a:rPr lang="sl-SI" dirty="0" smtClean="0"/>
              <a:t>so i </a:t>
            </a:r>
            <a:r>
              <a:rPr lang="sl-SI" dirty="0" err="1" smtClean="0"/>
              <a:t>will</a:t>
            </a:r>
            <a:r>
              <a:rPr lang="sl-SI" dirty="0" smtClean="0"/>
              <a:t> </a:t>
            </a:r>
            <a:r>
              <a:rPr lang="sl-SI" dirty="0" err="1" smtClean="0"/>
              <a:t>try</a:t>
            </a:r>
            <a:r>
              <a:rPr lang="sl-SI" dirty="0" smtClean="0"/>
              <a:t> to </a:t>
            </a:r>
            <a:r>
              <a:rPr lang="sl-SI" dirty="0" err="1" smtClean="0"/>
              <a:t>include</a:t>
            </a:r>
            <a:r>
              <a:rPr lang="sl-SI" dirty="0" smtClean="0"/>
              <a:t> </a:t>
            </a:r>
            <a:r>
              <a:rPr lang="sl-SI" dirty="0" err="1" smtClean="0"/>
              <a:t>all</a:t>
            </a:r>
            <a:r>
              <a:rPr lang="sl-SI" dirty="0" smtClean="0"/>
              <a:t> </a:t>
            </a:r>
            <a:r>
              <a:rPr lang="sl-SI" dirty="0" err="1" smtClean="0"/>
              <a:t>important</a:t>
            </a:r>
            <a:r>
              <a:rPr lang="sl-SI" dirty="0" smtClean="0"/>
              <a:t> </a:t>
            </a:r>
            <a:r>
              <a:rPr lang="sl-SI" dirty="0" err="1" smtClean="0"/>
              <a:t>characeterostics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will</a:t>
            </a:r>
            <a:r>
              <a:rPr lang="sl-SI" dirty="0" smtClean="0"/>
              <a:t> </a:t>
            </a:r>
            <a:r>
              <a:rPr lang="sl-SI" dirty="0" err="1" smtClean="0"/>
              <a:t>enable</a:t>
            </a:r>
            <a:r>
              <a:rPr lang="sl-SI" dirty="0" smtClean="0"/>
              <a:t> </a:t>
            </a:r>
            <a:r>
              <a:rPr lang="sl-SI" dirty="0" err="1" smtClean="0"/>
              <a:t>you</a:t>
            </a:r>
            <a:r>
              <a:rPr lang="sl-SI" dirty="0" smtClean="0"/>
              <a:t> to </a:t>
            </a:r>
            <a:r>
              <a:rPr lang="sl-SI" dirty="0" err="1" smtClean="0"/>
              <a:t>build</a:t>
            </a:r>
            <a:r>
              <a:rPr lang="sl-SI" dirty="0" smtClean="0"/>
              <a:t> </a:t>
            </a:r>
            <a:r>
              <a:rPr lang="sl-SI" dirty="0" err="1" smtClean="0"/>
              <a:t>various</a:t>
            </a:r>
            <a:r>
              <a:rPr lang="sl-SI" dirty="0" smtClean="0"/>
              <a:t> </a:t>
            </a:r>
            <a:r>
              <a:rPr lang="sl-SI" dirty="0" err="1" smtClean="0"/>
              <a:t>snr</a:t>
            </a:r>
            <a:r>
              <a:rPr lang="sl-SI" dirty="0" smtClean="0"/>
              <a:t>.</a:t>
            </a:r>
            <a:endParaRPr lang="sl-SI" dirty="0" smtClean="0"/>
          </a:p>
          <a:p>
            <a:r>
              <a:rPr lang="en-US" dirty="0" smtClean="0"/>
              <a:t>To detect any </a:t>
            </a:r>
            <a:r>
              <a:rPr lang="sl-SI" dirty="0" err="1" smtClean="0"/>
              <a:t>snr</a:t>
            </a:r>
            <a:r>
              <a:rPr lang="en-US" dirty="0" smtClean="0"/>
              <a:t> </a:t>
            </a:r>
            <a:r>
              <a:rPr lang="en-US" dirty="0" smtClean="0"/>
              <a:t>we need to identify </a:t>
            </a:r>
            <a:r>
              <a:rPr lang="sl-SI" dirty="0" err="1" smtClean="0"/>
              <a:t>next</a:t>
            </a:r>
            <a:r>
              <a:rPr lang="en-US" dirty="0" smtClean="0"/>
              <a:t> </a:t>
            </a:r>
            <a:r>
              <a:rPr lang="en-US" dirty="0" smtClean="0"/>
              <a:t>characteristics</a:t>
            </a:r>
          </a:p>
          <a:p>
            <a:r>
              <a:rPr lang="en-US" dirty="0" smtClean="0">
                <a:solidFill>
                  <a:schemeClr val="accent1"/>
                </a:solidFill>
              </a:rPr>
              <a:t>1.: </a:t>
            </a:r>
            <a:r>
              <a:rPr lang="sl-SI" dirty="0" err="1" smtClean="0">
                <a:solidFill>
                  <a:schemeClr val="accent1"/>
                </a:solidFill>
              </a:rPr>
              <a:t>for</a:t>
            </a:r>
            <a:r>
              <a:rPr lang="sl-SI" dirty="0" smtClean="0">
                <a:solidFill>
                  <a:schemeClr val="accent1"/>
                </a:solidFill>
              </a:rPr>
              <a:t> how </a:t>
            </a:r>
            <a:r>
              <a:rPr lang="sl-SI" dirty="0" err="1" smtClean="0">
                <a:solidFill>
                  <a:schemeClr val="accent1"/>
                </a:solidFill>
              </a:rPr>
              <a:t>long</a:t>
            </a:r>
            <a:r>
              <a:rPr lang="sl-SI" dirty="0" smtClean="0">
                <a:solidFill>
                  <a:schemeClr val="accent1"/>
                </a:solidFill>
              </a:rPr>
              <a:t> </a:t>
            </a:r>
            <a:r>
              <a:rPr lang="sl-SI" dirty="0" err="1" smtClean="0">
                <a:solidFill>
                  <a:schemeClr val="accent1"/>
                </a:solidFill>
              </a:rPr>
              <a:t>does</a:t>
            </a:r>
            <a:r>
              <a:rPr lang="sl-SI" dirty="0" smtClean="0">
                <a:solidFill>
                  <a:schemeClr val="accent1"/>
                </a:solidFill>
              </a:rPr>
              <a:t> </a:t>
            </a:r>
            <a:r>
              <a:rPr lang="sl-SI" dirty="0" err="1" smtClean="0">
                <a:solidFill>
                  <a:schemeClr val="accent1"/>
                </a:solidFill>
              </a:rPr>
              <a:t>snr</a:t>
            </a:r>
            <a:r>
              <a:rPr lang="sl-SI" dirty="0" smtClean="0">
                <a:solidFill>
                  <a:schemeClr val="accent1"/>
                </a:solidFill>
              </a:rPr>
              <a:t> </a:t>
            </a:r>
            <a:r>
              <a:rPr lang="sl-SI" dirty="0" err="1" smtClean="0">
                <a:solidFill>
                  <a:schemeClr val="accent1"/>
                </a:solidFill>
              </a:rPr>
              <a:t>holds</a:t>
            </a:r>
            <a:r>
              <a:rPr lang="sl-SI" dirty="0" smtClean="0">
                <a:solidFill>
                  <a:schemeClr val="accent1"/>
                </a:solidFill>
              </a:rPr>
              <a:t> </a:t>
            </a:r>
            <a:r>
              <a:rPr lang="sl-SI" dirty="0" err="1" smtClean="0">
                <a:solidFill>
                  <a:schemeClr val="accent1"/>
                </a:solidFill>
              </a:rPr>
              <a:t>its</a:t>
            </a:r>
            <a:r>
              <a:rPr lang="sl-SI" dirty="0" smtClean="0">
                <a:solidFill>
                  <a:schemeClr val="accent1"/>
                </a:solidFill>
              </a:rPr>
              <a:t> </a:t>
            </a:r>
            <a:r>
              <a:rPr lang="sl-SI" dirty="0" err="1" smtClean="0">
                <a:solidFill>
                  <a:schemeClr val="accent1"/>
                </a:solidFill>
              </a:rPr>
              <a:t>unbreakable</a:t>
            </a:r>
            <a:r>
              <a:rPr lang="sl-SI" dirty="0" smtClean="0">
                <a:solidFill>
                  <a:schemeClr val="accent1"/>
                </a:solidFill>
              </a:rPr>
              <a:t> </a:t>
            </a:r>
            <a:r>
              <a:rPr lang="sl-SI" dirty="0" err="1" smtClean="0">
                <a:solidFill>
                  <a:schemeClr val="accent1"/>
                </a:solidFill>
              </a:rPr>
              <a:t>position</a:t>
            </a:r>
            <a:r>
              <a:rPr lang="sl-SI" dirty="0" smtClean="0">
                <a:solidFill>
                  <a:schemeClr val="accent1"/>
                </a:solidFill>
              </a:rPr>
              <a:t> </a:t>
            </a:r>
            <a:r>
              <a:rPr lang="sl-SI" dirty="0" err="1" smtClean="0">
                <a:solidFill>
                  <a:schemeClr val="accent1"/>
                </a:solidFill>
              </a:rPr>
              <a:t>before</a:t>
            </a:r>
            <a:r>
              <a:rPr lang="sl-SI" dirty="0" smtClean="0">
                <a:solidFill>
                  <a:schemeClr val="accent1"/>
                </a:solidFill>
              </a:rPr>
              <a:t> </a:t>
            </a:r>
            <a:r>
              <a:rPr lang="sl-SI" dirty="0" err="1" smtClean="0">
                <a:solidFill>
                  <a:schemeClr val="accent1"/>
                </a:solidFill>
              </a:rPr>
              <a:t>first</a:t>
            </a:r>
            <a:r>
              <a:rPr lang="sl-SI" dirty="0" smtClean="0">
                <a:solidFill>
                  <a:schemeClr val="accent1"/>
                </a:solidFill>
              </a:rPr>
              <a:t> </a:t>
            </a:r>
            <a:r>
              <a:rPr lang="sl-SI" dirty="0" err="1" smtClean="0">
                <a:solidFill>
                  <a:schemeClr val="accent1"/>
                </a:solidFill>
              </a:rPr>
              <a:t>touch</a:t>
            </a:r>
            <a:endParaRPr lang="en-US" dirty="0" smtClean="0">
              <a:solidFill>
                <a:schemeClr val="accent1"/>
              </a:solidFill>
            </a:endParaRPr>
          </a:p>
          <a:p>
            <a:r>
              <a:rPr lang="sl-SI" dirty="0" smtClean="0">
                <a:solidFill>
                  <a:schemeClr val="accent2"/>
                </a:solidFill>
              </a:rPr>
              <a:t>2</a:t>
            </a:r>
            <a:r>
              <a:rPr lang="sl-SI" dirty="0" smtClean="0">
                <a:solidFill>
                  <a:schemeClr val="accent2"/>
                </a:solidFill>
              </a:rPr>
              <a:t>.</a:t>
            </a:r>
            <a:r>
              <a:rPr lang="en-US" dirty="0" smtClean="0">
                <a:solidFill>
                  <a:schemeClr val="accent2"/>
                </a:solidFill>
              </a:rPr>
              <a:t>: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first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touch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type</a:t>
            </a:r>
            <a:endParaRPr lang="sl-SI" dirty="0" smtClean="0">
              <a:solidFill>
                <a:schemeClr val="accent2"/>
              </a:solidFill>
            </a:endParaRPr>
          </a:p>
          <a:p>
            <a:r>
              <a:rPr lang="en-US" dirty="0" smtClean="0">
                <a:solidFill>
                  <a:schemeClr val="accent6"/>
                </a:solidFill>
              </a:rPr>
              <a:t>3.:</a:t>
            </a:r>
            <a:r>
              <a:rPr lang="sl-SI" dirty="0" smtClean="0">
                <a:solidFill>
                  <a:schemeClr val="accent6"/>
                </a:solidFill>
              </a:rPr>
              <a:t> how </a:t>
            </a:r>
            <a:r>
              <a:rPr lang="sl-SI" dirty="0" err="1" smtClean="0">
                <a:solidFill>
                  <a:schemeClr val="accent6"/>
                </a:solidFill>
              </a:rPr>
              <a:t>many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and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what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 do </a:t>
            </a:r>
            <a:r>
              <a:rPr lang="sl-SI" dirty="0" err="1" smtClean="0">
                <a:solidFill>
                  <a:schemeClr val="accent6"/>
                </a:solidFill>
              </a:rPr>
              <a:t>we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want</a:t>
            </a:r>
            <a:endParaRPr lang="en-US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2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slov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1"/>
                </a:solidFill>
              </a:rPr>
              <a:t>1. Unbrokenness of </a:t>
            </a:r>
            <a:r>
              <a:rPr lang="en-US" dirty="0" err="1" smtClean="0">
                <a:solidFill>
                  <a:schemeClr val="accent1"/>
                </a:solidFill>
              </a:rPr>
              <a:t>snr</a:t>
            </a:r>
            <a:endParaRPr lang="en-US" dirty="0"/>
          </a:p>
        </p:txBody>
      </p:sp>
      <p:sp>
        <p:nvSpPr>
          <p:cNvPr id="6" name="Označba mesta vsebin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First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want</a:t>
            </a:r>
            <a:r>
              <a:rPr lang="sl-SI" dirty="0" smtClean="0"/>
              <a:t> to know, </a:t>
            </a:r>
            <a:r>
              <a:rPr lang="sl-SI" dirty="0" err="1" smtClean="0"/>
              <a:t>for</a:t>
            </a:r>
            <a:r>
              <a:rPr lang="sl-SI" dirty="0" smtClean="0"/>
              <a:t> how </a:t>
            </a:r>
            <a:r>
              <a:rPr lang="sl-SI" dirty="0" err="1" smtClean="0"/>
              <a:t>long</a:t>
            </a:r>
            <a:r>
              <a:rPr lang="sl-SI" dirty="0" smtClean="0"/>
              <a:t> </a:t>
            </a:r>
            <a:r>
              <a:rPr lang="sl-SI" dirty="0" err="1" smtClean="0"/>
              <a:t>does</a:t>
            </a:r>
            <a:r>
              <a:rPr lang="sl-SI" dirty="0" smtClean="0"/>
              <a:t> </a:t>
            </a:r>
            <a:r>
              <a:rPr lang="sl-SI" dirty="0" err="1" smtClean="0"/>
              <a:t>our</a:t>
            </a:r>
            <a:r>
              <a:rPr lang="sl-SI" dirty="0" smtClean="0"/>
              <a:t> </a:t>
            </a:r>
            <a:r>
              <a:rPr lang="sl-SI" dirty="0" err="1" smtClean="0"/>
              <a:t>new</a:t>
            </a:r>
            <a:r>
              <a:rPr lang="sl-SI" dirty="0" smtClean="0"/>
              <a:t> </a:t>
            </a:r>
            <a:r>
              <a:rPr lang="sl-SI" dirty="0" err="1" smtClean="0"/>
              <a:t>snr</a:t>
            </a:r>
            <a:r>
              <a:rPr lang="sl-SI" dirty="0" smtClean="0"/>
              <a:t> </a:t>
            </a:r>
            <a:r>
              <a:rPr lang="sl-SI" dirty="0" err="1" smtClean="0"/>
              <a:t>holds</a:t>
            </a:r>
            <a:r>
              <a:rPr lang="sl-SI" dirty="0" smtClean="0"/>
              <a:t> </a:t>
            </a:r>
            <a:r>
              <a:rPr lang="sl-SI" dirty="0" err="1" smtClean="0"/>
              <a:t>its</a:t>
            </a:r>
            <a:r>
              <a:rPr lang="sl-SI" dirty="0" smtClean="0"/>
              <a:t> line </a:t>
            </a:r>
            <a:r>
              <a:rPr lang="sl-SI" dirty="0" err="1" smtClean="0"/>
              <a:t>without</a:t>
            </a:r>
            <a:r>
              <a:rPr lang="sl-SI" dirty="0" smtClean="0"/>
              <a:t> </a:t>
            </a:r>
            <a:r>
              <a:rPr lang="sl-SI" dirty="0" err="1" smtClean="0"/>
              <a:t>being</a:t>
            </a:r>
            <a:r>
              <a:rPr lang="sl-SI" dirty="0" smtClean="0"/>
              <a:t> </a:t>
            </a:r>
            <a:r>
              <a:rPr lang="sl-SI" dirty="0" err="1" smtClean="0"/>
              <a:t>broken</a:t>
            </a:r>
            <a:r>
              <a:rPr lang="sl-SI" dirty="0" smtClean="0"/>
              <a:t> in </a:t>
            </a:r>
            <a:r>
              <a:rPr lang="sl-SI" dirty="0" err="1" smtClean="0"/>
              <a:t>the</a:t>
            </a:r>
            <a:r>
              <a:rPr lang="sl-SI" dirty="0" smtClean="0"/>
              <a:t> past</a:t>
            </a:r>
            <a:endParaRPr lang="en-U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9479" y="2754141"/>
            <a:ext cx="8124825" cy="39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59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>
                <a:solidFill>
                  <a:schemeClr val="accent2"/>
                </a:solidFill>
              </a:rPr>
              <a:t>2</a:t>
            </a:r>
            <a:r>
              <a:rPr lang="sl-SI" dirty="0" smtClean="0">
                <a:solidFill>
                  <a:schemeClr val="accent2"/>
                </a:solidFill>
              </a:rPr>
              <a:t>.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sl-SI" dirty="0" smtClean="0">
                <a:solidFill>
                  <a:schemeClr val="accent2"/>
                </a:solidFill>
              </a:rPr>
              <a:t>SNR </a:t>
            </a:r>
            <a:r>
              <a:rPr lang="sl-SI" dirty="0" smtClean="0">
                <a:solidFill>
                  <a:schemeClr val="accent2"/>
                </a:solidFill>
              </a:rPr>
              <a:t>line </a:t>
            </a:r>
            <a:r>
              <a:rPr lang="sl-SI" dirty="0" err="1" smtClean="0">
                <a:solidFill>
                  <a:schemeClr val="accent2"/>
                </a:solidFill>
              </a:rPr>
              <a:t>touch</a:t>
            </a:r>
            <a:r>
              <a:rPr lang="sl-SI" dirty="0" smtClean="0">
                <a:solidFill>
                  <a:schemeClr val="accent2"/>
                </a:solidFill>
              </a:rPr>
              <a:t> (</a:t>
            </a:r>
            <a:r>
              <a:rPr lang="sl-SI" dirty="0" err="1" smtClean="0">
                <a:solidFill>
                  <a:schemeClr val="accent2"/>
                </a:solidFill>
              </a:rPr>
              <a:t>touch</a:t>
            </a:r>
            <a:r>
              <a:rPr lang="sl-SI" dirty="0" smtClean="0">
                <a:solidFill>
                  <a:schemeClr val="accent2"/>
                </a:solidFill>
              </a:rPr>
              <a:t> </a:t>
            </a:r>
            <a:r>
              <a:rPr lang="sl-SI" dirty="0" err="1" smtClean="0">
                <a:solidFill>
                  <a:schemeClr val="accent2"/>
                </a:solidFill>
              </a:rPr>
              <a:t>type</a:t>
            </a:r>
            <a:r>
              <a:rPr lang="sl-SI" dirty="0" smtClean="0">
                <a:solidFill>
                  <a:schemeClr val="accent2"/>
                </a:solidFill>
              </a:rPr>
              <a:t>)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/>
              <a:t>W</a:t>
            </a:r>
            <a:r>
              <a:rPr lang="sl-SI" dirty="0" err="1" smtClean="0"/>
              <a:t>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set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type</a:t>
            </a:r>
            <a:r>
              <a:rPr lang="sl-SI" dirty="0" smtClean="0"/>
              <a:t>, </a:t>
            </a:r>
            <a:r>
              <a:rPr lang="sl-SI" dirty="0" err="1" smtClean="0"/>
              <a:t>which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smtClean="0"/>
              <a:t>be</a:t>
            </a:r>
          </a:p>
          <a:p>
            <a:pPr lvl="1"/>
            <a:r>
              <a:rPr lang="sl-SI" dirty="0" err="1" smtClean="0"/>
              <a:t>Body</a:t>
            </a:r>
            <a:endParaRPr lang="sl-SI" dirty="0" smtClean="0"/>
          </a:p>
          <a:p>
            <a:pPr lvl="1"/>
            <a:r>
              <a:rPr lang="sl-SI" dirty="0" err="1" smtClean="0"/>
              <a:t>Wick</a:t>
            </a:r>
            <a:endParaRPr lang="sl-SI" dirty="0" smtClean="0"/>
          </a:p>
          <a:p>
            <a:pPr lvl="1"/>
            <a:r>
              <a:rPr lang="sl-SI" dirty="0" smtClean="0"/>
              <a:t>Both</a:t>
            </a:r>
          </a:p>
          <a:p>
            <a:pPr lvl="1"/>
            <a:endParaRPr lang="sl-SI" dirty="0" smtClean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9316" y="4098581"/>
            <a:ext cx="783907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393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SNR line </a:t>
            </a:r>
            <a:r>
              <a:rPr lang="sl-SI" dirty="0" err="1" smtClean="0">
                <a:solidFill>
                  <a:schemeClr val="accent6"/>
                </a:solidFill>
              </a:rPr>
              <a:t>first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(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zone)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r>
              <a:rPr lang="sl-SI" dirty="0" err="1" smtClean="0"/>
              <a:t>When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(</a:t>
            </a:r>
            <a:r>
              <a:rPr lang="sl-SI" dirty="0" err="1" smtClean="0"/>
              <a:t>candle</a:t>
            </a:r>
            <a:r>
              <a:rPr lang="sl-SI" dirty="0" smtClean="0"/>
              <a:t>) </a:t>
            </a:r>
            <a:r>
              <a:rPr lang="sl-SI" dirty="0" err="1" smtClean="0"/>
              <a:t>happens</a:t>
            </a:r>
            <a:r>
              <a:rPr lang="sl-SI" dirty="0" smtClean="0"/>
              <a:t> </a:t>
            </a:r>
            <a:r>
              <a:rPr lang="sl-SI" dirty="0" err="1" smtClean="0"/>
              <a:t>its</a:t>
            </a:r>
            <a:r>
              <a:rPr lang="sl-SI" dirty="0" smtClean="0"/>
              <a:t> </a:t>
            </a:r>
            <a:r>
              <a:rPr lang="sl-SI" dirty="0" err="1" smtClean="0"/>
              <a:t>very</a:t>
            </a:r>
            <a:r>
              <a:rPr lang="sl-SI" dirty="0" smtClean="0"/>
              <a:t> </a:t>
            </a:r>
            <a:r>
              <a:rPr lang="sl-SI" dirty="0" err="1" smtClean="0"/>
              <a:t>rare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second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will</a:t>
            </a:r>
            <a:r>
              <a:rPr lang="sl-SI" dirty="0" smtClean="0"/>
              <a:t> be </a:t>
            </a:r>
            <a:r>
              <a:rPr lang="sl-SI" dirty="0" err="1" smtClean="0"/>
              <a:t>exactly</a:t>
            </a:r>
            <a:r>
              <a:rPr lang="sl-SI" dirty="0" smtClean="0"/>
              <a:t> to 1 </a:t>
            </a:r>
            <a:r>
              <a:rPr lang="sl-SI" dirty="0" err="1" smtClean="0"/>
              <a:t>point</a:t>
            </a:r>
            <a:r>
              <a:rPr lang="sl-SI" dirty="0" smtClean="0"/>
              <a:t> </a:t>
            </a:r>
            <a:r>
              <a:rPr lang="sl-SI" dirty="0" err="1" smtClean="0"/>
              <a:t>precise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trend line, so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need</a:t>
            </a:r>
            <a:r>
              <a:rPr lang="sl-SI" dirty="0" smtClean="0"/>
              <a:t> to </a:t>
            </a:r>
            <a:r>
              <a:rPr lang="sl-SI" dirty="0" err="1" smtClean="0"/>
              <a:t>have</a:t>
            </a:r>
            <a:r>
              <a:rPr lang="sl-SI" dirty="0" smtClean="0"/>
              <a:t> some sort </a:t>
            </a:r>
            <a:r>
              <a:rPr lang="sl-SI" dirty="0" err="1" smtClean="0"/>
              <a:t>of</a:t>
            </a:r>
            <a:r>
              <a:rPr lang="sl-SI" dirty="0" smtClean="0"/>
              <a:t> range (</a:t>
            </a:r>
            <a:r>
              <a:rPr lang="sl-SI" dirty="0" err="1" smtClean="0"/>
              <a:t>touch</a:t>
            </a:r>
            <a:r>
              <a:rPr lang="sl-SI" dirty="0" smtClean="0"/>
              <a:t> zone)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  <a:p>
            <a:r>
              <a:rPr lang="sl-SI" dirty="0" err="1"/>
              <a:t>D</a:t>
            </a:r>
            <a:r>
              <a:rPr lang="sl-SI" dirty="0" err="1" smtClean="0"/>
              <a:t>ecide</a:t>
            </a:r>
            <a:r>
              <a:rPr lang="sl-SI" dirty="0" smtClean="0"/>
              <a:t> </a:t>
            </a:r>
            <a:r>
              <a:rPr lang="sl-SI" dirty="0" smtClean="0"/>
              <a:t>place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zone</a:t>
            </a:r>
          </a:p>
          <a:p>
            <a:pPr lvl="1"/>
            <a:r>
              <a:rPr lang="sl-SI" dirty="0" smtClean="0"/>
              <a:t>1. </a:t>
            </a:r>
            <a:r>
              <a:rPr lang="sl-SI" dirty="0" err="1" smtClean="0"/>
              <a:t>enable</a:t>
            </a:r>
            <a:r>
              <a:rPr lang="sl-SI" dirty="0" smtClean="0"/>
              <a:t>/</a:t>
            </a:r>
            <a:r>
              <a:rPr lang="sl-SI" dirty="0" err="1" smtClean="0"/>
              <a:t>disable</a:t>
            </a:r>
            <a:r>
              <a:rPr lang="sl-SI" dirty="0"/>
              <a:t> </a:t>
            </a:r>
            <a:r>
              <a:rPr lang="sl-SI" dirty="0" err="1" smtClean="0"/>
              <a:t>wick</a:t>
            </a:r>
            <a:r>
              <a:rPr lang="sl-SI" dirty="0" smtClean="0"/>
              <a:t> to </a:t>
            </a:r>
            <a:r>
              <a:rPr lang="sl-SI" dirty="0" err="1" smtClean="0"/>
              <a:t>body</a:t>
            </a:r>
            <a:r>
              <a:rPr lang="sl-SI" dirty="0" smtClean="0"/>
              <a:t> zone</a:t>
            </a:r>
          </a:p>
          <a:p>
            <a:pPr lvl="1"/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see</a:t>
            </a:r>
            <a:r>
              <a:rPr lang="sl-SI" dirty="0" smtClean="0"/>
              <a:t> </a:t>
            </a:r>
            <a:r>
              <a:rPr lang="sl-SI" dirty="0" err="1" smtClean="0"/>
              <a:t>two</a:t>
            </a:r>
            <a:r>
              <a:rPr lang="sl-SI" dirty="0" smtClean="0"/>
              <a:t> </a:t>
            </a:r>
            <a:r>
              <a:rPr lang="sl-SI" dirty="0" err="1" smtClean="0"/>
              <a:t>examples</a:t>
            </a:r>
            <a:r>
              <a:rPr lang="sl-SI" dirty="0" smtClean="0"/>
              <a:t>,</a:t>
            </a:r>
          </a:p>
          <a:p>
            <a:pPr marL="457200" lvl="1" indent="0">
              <a:buNone/>
            </a:pP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is </a:t>
            </a:r>
            <a:r>
              <a:rPr lang="sl-SI" dirty="0" err="1" smtClean="0"/>
              <a:t>body</a:t>
            </a:r>
            <a:endParaRPr lang="sl-SI" dirty="0" smtClean="0"/>
          </a:p>
          <a:p>
            <a:pPr marL="457200" lvl="1" indent="0">
              <a:buNone/>
            </a:pPr>
            <a:r>
              <a:rPr lang="sl-SI" dirty="0" smtClean="0"/>
              <a:t>(</a:t>
            </a:r>
            <a:r>
              <a:rPr lang="sl-SI" dirty="0" err="1" smtClean="0"/>
              <a:t>snr</a:t>
            </a:r>
            <a:r>
              <a:rPr lang="sl-SI" dirty="0" smtClean="0"/>
              <a:t> zone 1)</a:t>
            </a:r>
          </a:p>
          <a:p>
            <a:pPr marL="457200" lvl="1" indent="0">
              <a:buNone/>
            </a:pP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is </a:t>
            </a:r>
            <a:r>
              <a:rPr lang="sl-SI" dirty="0" err="1" smtClean="0"/>
              <a:t>wick</a:t>
            </a:r>
            <a:endParaRPr lang="sl-SI" dirty="0" smtClean="0"/>
          </a:p>
          <a:p>
            <a:pPr marL="457200" lvl="1" indent="0">
              <a:buNone/>
            </a:pPr>
            <a:r>
              <a:rPr lang="sl-SI" dirty="0" smtClean="0"/>
              <a:t>(</a:t>
            </a:r>
            <a:r>
              <a:rPr lang="sl-SI" dirty="0" err="1" smtClean="0"/>
              <a:t>snr</a:t>
            </a:r>
            <a:r>
              <a:rPr lang="sl-SI" dirty="0" smtClean="0"/>
              <a:t> zone 2)</a:t>
            </a:r>
            <a:endParaRPr lang="sl-SI" dirty="0" smtClean="0"/>
          </a:p>
          <a:p>
            <a:pPr lvl="1"/>
            <a:endParaRPr lang="en-US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1513" y="4066291"/>
            <a:ext cx="7194722" cy="2886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07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SNR line </a:t>
            </a:r>
            <a:r>
              <a:rPr lang="sl-SI" dirty="0" err="1" smtClean="0">
                <a:solidFill>
                  <a:schemeClr val="accent6"/>
                </a:solidFill>
              </a:rPr>
              <a:t>first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(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zone)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r>
              <a:rPr lang="sl-SI" dirty="0" err="1" smtClean="0"/>
              <a:t>When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(</a:t>
            </a:r>
            <a:r>
              <a:rPr lang="sl-SI" dirty="0" err="1" smtClean="0"/>
              <a:t>candle</a:t>
            </a:r>
            <a:r>
              <a:rPr lang="sl-SI" dirty="0" smtClean="0"/>
              <a:t>) </a:t>
            </a:r>
            <a:r>
              <a:rPr lang="sl-SI" dirty="0" err="1" smtClean="0"/>
              <a:t>happens</a:t>
            </a:r>
            <a:r>
              <a:rPr lang="sl-SI" dirty="0" smtClean="0"/>
              <a:t> </a:t>
            </a:r>
            <a:r>
              <a:rPr lang="sl-SI" dirty="0" err="1" smtClean="0"/>
              <a:t>its</a:t>
            </a:r>
            <a:r>
              <a:rPr lang="sl-SI" dirty="0" smtClean="0"/>
              <a:t> </a:t>
            </a:r>
            <a:r>
              <a:rPr lang="sl-SI" dirty="0" err="1" smtClean="0"/>
              <a:t>very</a:t>
            </a:r>
            <a:r>
              <a:rPr lang="sl-SI" dirty="0" smtClean="0"/>
              <a:t> </a:t>
            </a:r>
            <a:r>
              <a:rPr lang="sl-SI" dirty="0" err="1" smtClean="0"/>
              <a:t>rare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second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will</a:t>
            </a:r>
            <a:r>
              <a:rPr lang="sl-SI" dirty="0" smtClean="0"/>
              <a:t> be </a:t>
            </a:r>
            <a:r>
              <a:rPr lang="sl-SI" dirty="0" err="1" smtClean="0"/>
              <a:t>exactly</a:t>
            </a:r>
            <a:r>
              <a:rPr lang="sl-SI" dirty="0" smtClean="0"/>
              <a:t> to 1 </a:t>
            </a:r>
            <a:r>
              <a:rPr lang="sl-SI" dirty="0" err="1" smtClean="0"/>
              <a:t>point</a:t>
            </a:r>
            <a:r>
              <a:rPr lang="sl-SI" dirty="0" smtClean="0"/>
              <a:t> </a:t>
            </a:r>
            <a:r>
              <a:rPr lang="sl-SI" dirty="0" err="1" smtClean="0"/>
              <a:t>precise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trend line, so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need</a:t>
            </a:r>
            <a:r>
              <a:rPr lang="sl-SI" dirty="0" smtClean="0"/>
              <a:t> to </a:t>
            </a:r>
            <a:r>
              <a:rPr lang="sl-SI" dirty="0" err="1" smtClean="0"/>
              <a:t>have</a:t>
            </a:r>
            <a:r>
              <a:rPr lang="sl-SI" dirty="0" smtClean="0"/>
              <a:t> some sort </a:t>
            </a:r>
            <a:r>
              <a:rPr lang="sl-SI" dirty="0" err="1" smtClean="0"/>
              <a:t>of</a:t>
            </a:r>
            <a:r>
              <a:rPr lang="sl-SI" dirty="0" smtClean="0"/>
              <a:t> range (</a:t>
            </a:r>
            <a:r>
              <a:rPr lang="sl-SI" dirty="0" err="1" smtClean="0"/>
              <a:t>touch</a:t>
            </a:r>
            <a:r>
              <a:rPr lang="sl-SI" dirty="0" smtClean="0"/>
              <a:t> zone)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  <a:p>
            <a:r>
              <a:rPr lang="sl-SI" dirty="0" err="1"/>
              <a:t>D</a:t>
            </a:r>
            <a:r>
              <a:rPr lang="sl-SI" dirty="0" err="1" smtClean="0"/>
              <a:t>ecide</a:t>
            </a:r>
            <a:r>
              <a:rPr lang="sl-SI" dirty="0" smtClean="0"/>
              <a:t> </a:t>
            </a:r>
            <a:r>
              <a:rPr lang="sl-SI" dirty="0" smtClean="0"/>
              <a:t>place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zone</a:t>
            </a:r>
          </a:p>
          <a:p>
            <a:pPr lvl="1"/>
            <a:r>
              <a:rPr lang="sl-SI" dirty="0"/>
              <a:t>2</a:t>
            </a:r>
            <a:r>
              <a:rPr lang="sl-SI" dirty="0" smtClean="0"/>
              <a:t>. </a:t>
            </a:r>
            <a:r>
              <a:rPr lang="sl-SI" dirty="0" err="1" smtClean="0"/>
              <a:t>inside</a:t>
            </a:r>
            <a:r>
              <a:rPr lang="sl-SI" dirty="0" smtClean="0"/>
              <a:t>/</a:t>
            </a:r>
            <a:r>
              <a:rPr lang="sl-SI" dirty="0" err="1" smtClean="0"/>
              <a:t>outside</a:t>
            </a:r>
            <a:r>
              <a:rPr lang="sl-SI" dirty="0" smtClean="0"/>
              <a:t> (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) </a:t>
            </a:r>
            <a:r>
              <a:rPr lang="sl-SI" dirty="0" smtClean="0"/>
              <a:t>trend line,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even</a:t>
            </a:r>
            <a:r>
              <a:rPr lang="sl-SI" dirty="0" smtClean="0"/>
              <a:t> </a:t>
            </a:r>
            <a:r>
              <a:rPr lang="sl-SI" dirty="0" err="1" smtClean="0"/>
              <a:t>both</a:t>
            </a:r>
            <a:r>
              <a:rPr lang="sl-SI" dirty="0" smtClean="0"/>
              <a:t> at </a:t>
            </a:r>
            <a:r>
              <a:rPr lang="sl-SI" dirty="0" err="1" smtClean="0"/>
              <a:t>once</a:t>
            </a:r>
            <a:r>
              <a:rPr lang="sl-SI" dirty="0" smtClean="0"/>
              <a:t>.</a:t>
            </a:r>
          </a:p>
          <a:p>
            <a:pPr lvl="1"/>
            <a:endParaRPr lang="en-US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188039"/>
            <a:ext cx="10410825" cy="223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66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9891"/>
          </a:xfr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sz="3200" dirty="0" smtClean="0"/>
              <a:t>3 </a:t>
            </a:r>
            <a:r>
              <a:rPr lang="sl-SI" sz="3200" dirty="0" err="1" smtClean="0"/>
              <a:t>examples</a:t>
            </a:r>
            <a:r>
              <a:rPr lang="sl-SI" sz="3200" dirty="0" smtClean="0"/>
              <a:t> </a:t>
            </a:r>
            <a:r>
              <a:rPr lang="sl-SI" sz="3200" dirty="0" err="1" smtClean="0"/>
              <a:t>of</a:t>
            </a:r>
            <a:r>
              <a:rPr lang="sl-SI" sz="3200" dirty="0" smtClean="0"/>
              <a:t> </a:t>
            </a:r>
            <a:r>
              <a:rPr lang="sl-SI" sz="3200" dirty="0" err="1" smtClean="0"/>
              <a:t>applying</a:t>
            </a:r>
            <a:r>
              <a:rPr lang="sl-SI" sz="3200" dirty="0" smtClean="0"/>
              <a:t> </a:t>
            </a:r>
            <a:r>
              <a:rPr lang="sl-SI" sz="3200" dirty="0" err="1" smtClean="0"/>
              <a:t>inside</a:t>
            </a:r>
            <a:r>
              <a:rPr lang="sl-SI" sz="3200" dirty="0" smtClean="0"/>
              <a:t>/</a:t>
            </a:r>
            <a:r>
              <a:rPr lang="sl-SI" sz="3200" dirty="0" err="1" smtClean="0"/>
              <a:t>outside</a:t>
            </a:r>
            <a:r>
              <a:rPr lang="sl-SI" sz="3200" dirty="0" smtClean="0"/>
              <a:t> </a:t>
            </a:r>
            <a:r>
              <a:rPr lang="sl-SI" sz="3200" dirty="0" err="1" smtClean="0"/>
              <a:t>touch</a:t>
            </a:r>
            <a:r>
              <a:rPr lang="sl-SI" sz="3200" dirty="0" smtClean="0"/>
              <a:t> </a:t>
            </a:r>
            <a:r>
              <a:rPr lang="sl-SI" sz="3200" dirty="0" err="1" smtClean="0"/>
              <a:t>snr</a:t>
            </a:r>
            <a:r>
              <a:rPr lang="sl-SI" sz="3200" dirty="0" smtClean="0"/>
              <a:t> zone</a:t>
            </a:r>
            <a:endParaRPr lang="en-US" sz="32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7481" y="1352013"/>
            <a:ext cx="10116065" cy="539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69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SNR line </a:t>
            </a:r>
            <a:r>
              <a:rPr lang="sl-SI" dirty="0" err="1" smtClean="0">
                <a:solidFill>
                  <a:schemeClr val="accent6"/>
                </a:solidFill>
              </a:rPr>
              <a:t>first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zone)</a:t>
            </a:r>
            <a:endParaRPr lang="en-US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err="1" smtClean="0"/>
              <a:t>You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use</a:t>
            </a:r>
            <a:r>
              <a:rPr lang="sl-SI" dirty="0" smtClean="0"/>
              <a:t> ATR, </a:t>
            </a:r>
            <a:r>
              <a:rPr lang="sl-SI" dirty="0" err="1" smtClean="0"/>
              <a:t>pips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body</a:t>
            </a:r>
            <a:r>
              <a:rPr lang="sl-SI" dirty="0" smtClean="0"/>
              <a:t> to </a:t>
            </a:r>
            <a:r>
              <a:rPr lang="sl-SI" dirty="0" err="1" smtClean="0"/>
              <a:t>wick</a:t>
            </a:r>
            <a:endParaRPr lang="sl-SI" dirty="0" smtClean="0"/>
          </a:p>
          <a:p>
            <a:r>
              <a:rPr lang="sl-SI" dirty="0" err="1" smtClean="0"/>
              <a:t>Look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previous</a:t>
            </a:r>
            <a:r>
              <a:rPr lang="sl-SI" dirty="0" smtClean="0"/>
              <a:t> </a:t>
            </a:r>
            <a:r>
              <a:rPr lang="sl-SI" dirty="0" err="1" smtClean="0"/>
              <a:t>slide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examples</a:t>
            </a:r>
            <a:r>
              <a:rPr lang="sl-SI" dirty="0" smtClean="0"/>
              <a:t>. 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you</a:t>
            </a:r>
            <a:r>
              <a:rPr lang="sl-SI" dirty="0" smtClean="0"/>
              <a:t> </a:t>
            </a:r>
            <a:r>
              <a:rPr lang="sl-SI" dirty="0" err="1" smtClean="0"/>
              <a:t>enable</a:t>
            </a:r>
            <a:r>
              <a:rPr lang="sl-SI" dirty="0" smtClean="0"/>
              <a:t> </a:t>
            </a:r>
            <a:r>
              <a:rPr lang="sl-SI" dirty="0" err="1" smtClean="0"/>
              <a:t>body</a:t>
            </a:r>
            <a:r>
              <a:rPr lang="sl-SI" dirty="0" smtClean="0"/>
              <a:t> to </a:t>
            </a:r>
            <a:r>
              <a:rPr lang="sl-SI" dirty="0" err="1" smtClean="0"/>
              <a:t>wick</a:t>
            </a:r>
            <a:r>
              <a:rPr lang="sl-SI" dirty="0" smtClean="0"/>
              <a:t>,</a:t>
            </a:r>
          </a:p>
          <a:p>
            <a:pPr marL="0" indent="0">
              <a:buNone/>
            </a:pP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inside</a:t>
            </a:r>
            <a:r>
              <a:rPr lang="sl-SI" dirty="0" smtClean="0"/>
              <a:t>/</a:t>
            </a:r>
            <a:r>
              <a:rPr lang="sl-SI" dirty="0" err="1" smtClean="0"/>
              <a:t>outside</a:t>
            </a:r>
            <a:r>
              <a:rPr lang="sl-SI" dirty="0" smtClean="0"/>
              <a:t> </a:t>
            </a:r>
            <a:r>
              <a:rPr lang="sl-SI" dirty="0" err="1" smtClean="0"/>
              <a:t>value</a:t>
            </a:r>
            <a:r>
              <a:rPr lang="sl-SI" dirty="0" smtClean="0"/>
              <a:t> </a:t>
            </a:r>
            <a:r>
              <a:rPr lang="sl-SI" dirty="0" err="1" smtClean="0"/>
              <a:t>will</a:t>
            </a:r>
            <a:r>
              <a:rPr lang="sl-SI" dirty="0" smtClean="0"/>
              <a:t> be </a:t>
            </a:r>
            <a:r>
              <a:rPr lang="sl-SI" dirty="0" err="1" smtClean="0"/>
              <a:t>added</a:t>
            </a:r>
            <a:r>
              <a:rPr lang="sl-SI" dirty="0" smtClean="0"/>
              <a:t> to </a:t>
            </a:r>
            <a:r>
              <a:rPr lang="sl-SI" dirty="0" err="1" smtClean="0"/>
              <a:t>already</a:t>
            </a:r>
            <a:r>
              <a:rPr lang="sl-SI" dirty="0" smtClean="0"/>
              <a:t> </a:t>
            </a:r>
            <a:r>
              <a:rPr lang="sl-SI" dirty="0" err="1" smtClean="0"/>
              <a:t>formed</a:t>
            </a:r>
            <a:r>
              <a:rPr lang="sl-SI" dirty="0" smtClean="0"/>
              <a:t> zone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2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number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of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When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got</a:t>
            </a:r>
            <a:r>
              <a:rPr lang="sl-SI" dirty="0" smtClean="0"/>
              <a:t> </a:t>
            </a:r>
            <a:r>
              <a:rPr lang="sl-SI" dirty="0" err="1" smtClean="0"/>
              <a:t>first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and</a:t>
            </a:r>
            <a:r>
              <a:rPr lang="sl-SI" dirty="0" smtClean="0"/>
              <a:t> start </a:t>
            </a:r>
            <a:r>
              <a:rPr lang="sl-SI" dirty="0" err="1" smtClean="0"/>
              <a:t>of</a:t>
            </a:r>
            <a:r>
              <a:rPr lang="sl-SI" dirty="0" smtClean="0"/>
              <a:t> a </a:t>
            </a:r>
            <a:r>
              <a:rPr lang="sl-SI" dirty="0" err="1" smtClean="0"/>
              <a:t>snr</a:t>
            </a:r>
            <a:r>
              <a:rPr lang="sl-SI" dirty="0" smtClean="0"/>
              <a:t> </a:t>
            </a:r>
            <a:r>
              <a:rPr lang="sl-SI" dirty="0" smtClean="0"/>
              <a:t>line</a:t>
            </a:r>
            <a:r>
              <a:rPr lang="sl-SI" dirty="0" smtClean="0"/>
              <a:t>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need</a:t>
            </a:r>
            <a:r>
              <a:rPr lang="sl-SI" dirty="0" smtClean="0"/>
              <a:t> to know, how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want</a:t>
            </a:r>
            <a:r>
              <a:rPr lang="sl-SI" dirty="0" smtClean="0"/>
              <a:t>. So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set </a:t>
            </a:r>
            <a:r>
              <a:rPr lang="sl-SI" dirty="0" err="1" smtClean="0"/>
              <a:t>this</a:t>
            </a:r>
            <a:r>
              <a:rPr lang="sl-SI" dirty="0" smtClean="0"/>
              <a:t> in 2 </a:t>
            </a:r>
            <a:r>
              <a:rPr lang="sl-SI" dirty="0" err="1" smtClean="0"/>
              <a:t>ways</a:t>
            </a:r>
            <a:r>
              <a:rPr lang="sl-SI" dirty="0" smtClean="0"/>
              <a:t>:</a:t>
            </a:r>
          </a:p>
          <a:p>
            <a:pPr lvl="1"/>
            <a:r>
              <a:rPr lang="sl-SI" dirty="0" err="1" smtClean="0"/>
              <a:t>Auto</a:t>
            </a:r>
            <a:r>
              <a:rPr lang="sl-SI" dirty="0" smtClean="0"/>
              <a:t> mode (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as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as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want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same </a:t>
            </a:r>
            <a:r>
              <a:rPr lang="sl-SI" dirty="0" err="1" smtClean="0"/>
              <a:t>properties</a:t>
            </a:r>
            <a:r>
              <a:rPr lang="sl-SI" dirty="0" smtClean="0"/>
              <a:t>)</a:t>
            </a:r>
          </a:p>
          <a:p>
            <a:pPr lvl="1"/>
            <a:r>
              <a:rPr lang="sl-SI" dirty="0" smtClean="0"/>
              <a:t>Manual mode (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is </a:t>
            </a:r>
            <a:r>
              <a:rPr lang="sl-SI" dirty="0" err="1" smtClean="0"/>
              <a:t>restricted</a:t>
            </a:r>
            <a:r>
              <a:rPr lang="sl-SI" dirty="0" smtClean="0"/>
              <a:t>, </a:t>
            </a:r>
            <a:r>
              <a:rPr lang="sl-SI" dirty="0" err="1" smtClean="0"/>
              <a:t>but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</a:t>
            </a:r>
            <a:r>
              <a:rPr lang="sl-SI" dirty="0" err="1" smtClean="0"/>
              <a:t>customized</a:t>
            </a:r>
            <a:r>
              <a:rPr lang="sl-SI" dirty="0" smtClean="0"/>
              <a:t>)</a:t>
            </a:r>
            <a:endParaRPr lang="sl-SI" b="1" dirty="0" smtClean="0">
              <a:solidFill>
                <a:srgbClr val="FF0000"/>
              </a:solidFill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846" y="4011955"/>
            <a:ext cx="10134600" cy="216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4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Secondly</a:t>
            </a:r>
            <a:r>
              <a:rPr lang="sl-SI" dirty="0" smtClean="0"/>
              <a:t>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set 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(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reach</a:t>
            </a:r>
            <a:r>
              <a:rPr lang="sl-SI" dirty="0" smtClean="0"/>
              <a:t> in </a:t>
            </a:r>
            <a:r>
              <a:rPr lang="sl-SI" dirty="0" err="1" smtClean="0"/>
              <a:t>touch</a:t>
            </a:r>
            <a:r>
              <a:rPr lang="sl-SI" dirty="0" smtClean="0"/>
              <a:t> zone)</a:t>
            </a:r>
          </a:p>
          <a:p>
            <a:pPr lvl="1"/>
            <a:r>
              <a:rPr lang="sl-SI" dirty="0" err="1" smtClean="0"/>
              <a:t>Simply</a:t>
            </a:r>
            <a:r>
              <a:rPr lang="sl-SI" dirty="0" smtClean="0"/>
              <a:t> </a:t>
            </a:r>
            <a:r>
              <a:rPr lang="sl-SI" dirty="0" err="1" smtClean="0"/>
              <a:t>input</a:t>
            </a:r>
            <a:r>
              <a:rPr lang="sl-SI" dirty="0" smtClean="0"/>
              <a:t> </a:t>
            </a:r>
            <a:r>
              <a:rPr lang="sl-SI" dirty="0" err="1" smtClean="0"/>
              <a:t>number</a:t>
            </a:r>
            <a:r>
              <a:rPr lang="sl-SI" dirty="0" smtClean="0"/>
              <a:t> (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example</a:t>
            </a:r>
            <a:r>
              <a:rPr lang="sl-SI" dirty="0" smtClean="0"/>
              <a:t>: 6)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greater</a:t>
            </a:r>
            <a:r>
              <a:rPr lang="sl-SI" dirty="0" smtClean="0"/>
              <a:t>, </a:t>
            </a:r>
            <a:r>
              <a:rPr lang="sl-SI" dirty="0" err="1" smtClean="0"/>
              <a:t>less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option</a:t>
            </a:r>
            <a:endParaRPr lang="sl-SI" dirty="0" smtClean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9130" y="4141830"/>
            <a:ext cx="8220075" cy="24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994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also</a:t>
            </a:r>
            <a:r>
              <a:rPr lang="sl-SI" dirty="0" smtClean="0"/>
              <a:t> </a:t>
            </a:r>
            <a:r>
              <a:rPr lang="sl-SI" dirty="0" err="1" smtClean="0"/>
              <a:t>add</a:t>
            </a:r>
            <a:r>
              <a:rPr lang="sl-SI" dirty="0" smtClean="0"/>
              <a:t> </a:t>
            </a:r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option</a:t>
            </a:r>
            <a:r>
              <a:rPr lang="sl-SI" dirty="0" smtClean="0"/>
              <a:t>.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means</a:t>
            </a:r>
            <a:r>
              <a:rPr lang="sl-SI" dirty="0" smtClean="0"/>
              <a:t> how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must</a:t>
            </a:r>
            <a:r>
              <a:rPr lang="sl-SI" dirty="0" smtClean="0"/>
              <a:t> be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. 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choose</a:t>
            </a:r>
            <a:r>
              <a:rPr lang="sl-SI" dirty="0" smtClean="0"/>
              <a:t> to be at </a:t>
            </a:r>
            <a:r>
              <a:rPr lang="sl-SI" dirty="0" err="1" smtClean="0"/>
              <a:t>least</a:t>
            </a:r>
            <a:r>
              <a:rPr lang="sl-SI" dirty="0" smtClean="0"/>
              <a:t> 5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, </a:t>
            </a: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image </a:t>
            </a:r>
            <a:r>
              <a:rPr lang="sl-SI" dirty="0" err="1" smtClean="0"/>
              <a:t>fits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condition</a:t>
            </a:r>
            <a:r>
              <a:rPr lang="sl-SI" dirty="0" smtClean="0"/>
              <a:t>)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872" y="3648075"/>
            <a:ext cx="8467725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65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also</a:t>
            </a:r>
            <a:r>
              <a:rPr lang="sl-SI" dirty="0" smtClean="0"/>
              <a:t> </a:t>
            </a:r>
            <a:r>
              <a:rPr lang="sl-SI" dirty="0" err="1" smtClean="0"/>
              <a:t>add</a:t>
            </a:r>
            <a:r>
              <a:rPr lang="sl-SI" dirty="0" smtClean="0"/>
              <a:t> </a:t>
            </a:r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option</a:t>
            </a:r>
            <a:r>
              <a:rPr lang="sl-SI" dirty="0" smtClean="0"/>
              <a:t>.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means</a:t>
            </a:r>
            <a:r>
              <a:rPr lang="sl-SI" dirty="0" smtClean="0"/>
              <a:t> how </a:t>
            </a:r>
            <a:r>
              <a:rPr lang="sl-SI" dirty="0" err="1" smtClean="0"/>
              <a:t>many</a:t>
            </a:r>
            <a:r>
              <a:rPr lang="sl-SI" dirty="0" smtClean="0"/>
              <a:t>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must</a:t>
            </a:r>
            <a:r>
              <a:rPr lang="sl-SI" dirty="0" smtClean="0"/>
              <a:t> be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. 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choose</a:t>
            </a:r>
            <a:r>
              <a:rPr lang="sl-SI" dirty="0" smtClean="0"/>
              <a:t> to be at </a:t>
            </a:r>
            <a:r>
              <a:rPr lang="sl-SI" dirty="0" err="1" smtClean="0"/>
              <a:t>least</a:t>
            </a:r>
            <a:r>
              <a:rPr lang="sl-SI" dirty="0" smtClean="0"/>
              <a:t> 5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each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, </a:t>
            </a:r>
            <a:r>
              <a:rPr lang="sl-SI" dirty="0" err="1" smtClean="0"/>
              <a:t>then</a:t>
            </a:r>
            <a:r>
              <a:rPr lang="sl-SI" dirty="0" smtClean="0"/>
              <a:t> </a:t>
            </a:r>
            <a:r>
              <a:rPr lang="sl-SI" dirty="0" err="1" smtClean="0"/>
              <a:t>this</a:t>
            </a:r>
            <a:r>
              <a:rPr lang="sl-SI" dirty="0" smtClean="0"/>
              <a:t> image </a:t>
            </a:r>
            <a:r>
              <a:rPr lang="sl-SI" dirty="0" err="1" smtClean="0"/>
              <a:t>fits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condition</a:t>
            </a:r>
            <a:r>
              <a:rPr lang="sl-SI" dirty="0" smtClean="0"/>
              <a:t>)</a:t>
            </a: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872" y="3648075"/>
            <a:ext cx="8467725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41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l-SI" dirty="0" err="1" smtClean="0"/>
              <a:t>Besides</a:t>
            </a:r>
            <a:r>
              <a:rPr lang="sl-SI" dirty="0" smtClean="0"/>
              <a:t> </a:t>
            </a:r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(</a:t>
            </a:r>
            <a:r>
              <a:rPr lang="sl-SI" dirty="0" err="1" smtClean="0"/>
              <a:t>measured</a:t>
            </a:r>
            <a:r>
              <a:rPr lang="sl-SI" dirty="0" smtClean="0"/>
              <a:t> in </a:t>
            </a:r>
            <a:r>
              <a:rPr lang="sl-SI" dirty="0" err="1" smtClean="0"/>
              <a:t>candles</a:t>
            </a:r>
            <a:r>
              <a:rPr lang="sl-SI" dirty="0" smtClean="0"/>
              <a:t>, </a:t>
            </a:r>
            <a:r>
              <a:rPr lang="sl-SI" dirty="0" err="1" smtClean="0"/>
              <a:t>or</a:t>
            </a:r>
            <a:r>
              <a:rPr lang="sl-SI" dirty="0" smtClean="0"/>
              <a:t> time),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also</a:t>
            </a:r>
            <a:r>
              <a:rPr lang="sl-SI" dirty="0" smtClean="0"/>
              <a:t> set </a:t>
            </a:r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current</a:t>
            </a:r>
            <a:r>
              <a:rPr lang="sl-SI" dirty="0" smtClean="0"/>
              <a:t> </a:t>
            </a:r>
            <a:r>
              <a:rPr lang="sl-SI" dirty="0" err="1" smtClean="0"/>
              <a:t>price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furthest</a:t>
            </a:r>
            <a:r>
              <a:rPr lang="sl-SI" dirty="0" smtClean="0"/>
              <a:t> </a:t>
            </a:r>
            <a:r>
              <a:rPr lang="sl-SI" dirty="0" err="1" smtClean="0"/>
              <a:t>price</a:t>
            </a:r>
            <a:r>
              <a:rPr lang="sl-SI" dirty="0" smtClean="0"/>
              <a:t> </a:t>
            </a:r>
            <a:r>
              <a:rPr lang="sl-SI" dirty="0" err="1" smtClean="0"/>
              <a:t>position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past </a:t>
            </a:r>
            <a:r>
              <a:rPr lang="sl-SI" dirty="0" err="1" smtClean="0"/>
              <a:t>candlesticks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  <a:p>
            <a:r>
              <a:rPr lang="en-US" dirty="0" smtClean="0"/>
              <a:t>1. how much percentage did price move</a:t>
            </a:r>
            <a:r>
              <a:rPr lang="sl-SI" dirty="0" smtClean="0"/>
              <a:t> </a:t>
            </a:r>
            <a:r>
              <a:rPr lang="en-US" dirty="0" smtClean="0"/>
              <a:t> </a:t>
            </a:r>
          </a:p>
          <a:p>
            <a:r>
              <a:rPr lang="en-US" dirty="0" smtClean="0"/>
              <a:t>2. how many pips did price move</a:t>
            </a:r>
            <a:r>
              <a:rPr lang="sl-SI" dirty="0" smtClean="0"/>
              <a:t> </a:t>
            </a:r>
          </a:p>
          <a:p>
            <a:pPr lvl="1"/>
            <a:r>
              <a:rPr lang="sl-SI" sz="2000" dirty="0" err="1" smtClean="0"/>
              <a:t>Basically</a:t>
            </a:r>
            <a:r>
              <a:rPr lang="sl-SI" sz="2000" dirty="0" smtClean="0"/>
              <a:t> </a:t>
            </a:r>
            <a:r>
              <a:rPr lang="sl-SI" sz="2000" dirty="0" err="1" smtClean="0"/>
              <a:t>the</a:t>
            </a:r>
            <a:r>
              <a:rPr lang="sl-SI" sz="2000" dirty="0" smtClean="0"/>
              <a:t> same </a:t>
            </a:r>
            <a:r>
              <a:rPr lang="sl-SI" sz="2000" dirty="0" err="1" smtClean="0"/>
              <a:t>thing</a:t>
            </a:r>
            <a:r>
              <a:rPr lang="sl-SI" sz="2000" dirty="0" smtClean="0"/>
              <a:t> as </a:t>
            </a:r>
            <a:r>
              <a:rPr lang="sl-SI" sz="2000" dirty="0" err="1" smtClean="0"/>
              <a:t>percentage</a:t>
            </a:r>
            <a:r>
              <a:rPr lang="sl-SI" sz="2000" dirty="0" smtClean="0"/>
              <a:t>, </a:t>
            </a:r>
            <a:r>
              <a:rPr lang="sl-SI" sz="2000" dirty="0" err="1" smtClean="0"/>
              <a:t>just</a:t>
            </a:r>
            <a:r>
              <a:rPr lang="sl-SI" sz="2000" dirty="0" smtClean="0"/>
              <a:t> </a:t>
            </a:r>
            <a:r>
              <a:rPr lang="sl-SI" sz="2000" dirty="0" err="1" smtClean="0"/>
              <a:t>that</a:t>
            </a:r>
            <a:r>
              <a:rPr lang="sl-SI" sz="2000" dirty="0" smtClean="0"/>
              <a:t> some </a:t>
            </a:r>
            <a:r>
              <a:rPr lang="sl-SI" sz="2000" dirty="0" err="1" smtClean="0"/>
              <a:t>people</a:t>
            </a:r>
            <a:r>
              <a:rPr lang="sl-SI" sz="2000" dirty="0" smtClean="0"/>
              <a:t> are more used to </a:t>
            </a:r>
            <a:r>
              <a:rPr lang="sl-SI" sz="2000" dirty="0" err="1" smtClean="0"/>
              <a:t>pips</a:t>
            </a:r>
            <a:r>
              <a:rPr lang="sl-SI" sz="2000" dirty="0" smtClean="0"/>
              <a:t> (</a:t>
            </a:r>
            <a:r>
              <a:rPr lang="sl-SI" sz="2000" dirty="0" err="1" smtClean="0"/>
              <a:t>points</a:t>
            </a:r>
            <a:r>
              <a:rPr lang="sl-SI" sz="2000" dirty="0" smtClean="0"/>
              <a:t>)</a:t>
            </a:r>
          </a:p>
          <a:p>
            <a:r>
              <a:rPr lang="en-US" dirty="0" smtClean="0"/>
              <a:t>3. how many times of average true range has price moved</a:t>
            </a:r>
            <a:endParaRPr lang="sl-SI" dirty="0" smtClean="0"/>
          </a:p>
          <a:p>
            <a:pPr lvl="1"/>
            <a:r>
              <a:rPr lang="sl-SI" sz="2000" dirty="0" err="1" smtClean="0"/>
              <a:t>Useful</a:t>
            </a:r>
            <a:r>
              <a:rPr lang="sl-SI" sz="2000" dirty="0" smtClean="0"/>
              <a:t> </a:t>
            </a:r>
            <a:r>
              <a:rPr lang="sl-SI" sz="2000" dirty="0" err="1" smtClean="0"/>
              <a:t>when</a:t>
            </a:r>
            <a:r>
              <a:rPr lang="sl-SI" sz="2000" dirty="0" smtClean="0"/>
              <a:t> </a:t>
            </a:r>
            <a:r>
              <a:rPr lang="sl-SI" sz="2000" dirty="0" err="1" smtClean="0"/>
              <a:t>scanning</a:t>
            </a:r>
            <a:r>
              <a:rPr lang="sl-SI" sz="2000" dirty="0" smtClean="0"/>
              <a:t> </a:t>
            </a:r>
            <a:r>
              <a:rPr lang="sl-SI" sz="2000" dirty="0" err="1" smtClean="0"/>
              <a:t>multi</a:t>
            </a:r>
            <a:r>
              <a:rPr lang="sl-SI" sz="2000" dirty="0" smtClean="0"/>
              <a:t> time </a:t>
            </a:r>
            <a:r>
              <a:rPr lang="sl-SI" sz="2000" dirty="0" err="1" smtClean="0"/>
              <a:t>frame</a:t>
            </a:r>
            <a:r>
              <a:rPr lang="sl-SI" sz="2000" dirty="0"/>
              <a:t> </a:t>
            </a:r>
            <a:r>
              <a:rPr lang="sl-SI" sz="2000" dirty="0" err="1" smtClean="0"/>
              <a:t>and</a:t>
            </a:r>
            <a:r>
              <a:rPr lang="sl-SI" sz="2000" dirty="0" smtClean="0"/>
              <a:t> </a:t>
            </a:r>
            <a:r>
              <a:rPr lang="sl-SI" sz="2000" dirty="0" err="1" smtClean="0"/>
              <a:t>pair</a:t>
            </a:r>
            <a:r>
              <a:rPr lang="sl-SI" sz="2000" dirty="0" smtClean="0"/>
              <a:t>, </a:t>
            </a:r>
            <a:r>
              <a:rPr lang="sl-SI" sz="2000" dirty="0" err="1" smtClean="0"/>
              <a:t>because</a:t>
            </a:r>
            <a:r>
              <a:rPr lang="sl-SI" sz="2000" dirty="0" smtClean="0"/>
              <a:t> </a:t>
            </a:r>
            <a:r>
              <a:rPr lang="sl-SI" sz="2000" dirty="0" err="1" smtClean="0"/>
              <a:t>of</a:t>
            </a:r>
            <a:r>
              <a:rPr lang="sl-SI" sz="2000" dirty="0" smtClean="0"/>
              <a:t> </a:t>
            </a:r>
            <a:r>
              <a:rPr lang="sl-SI" sz="2000" dirty="0" err="1" smtClean="0"/>
              <a:t>average</a:t>
            </a:r>
            <a:r>
              <a:rPr lang="sl-SI" sz="2000" dirty="0" smtClean="0"/>
              <a:t> </a:t>
            </a:r>
            <a:r>
              <a:rPr lang="sl-SI" sz="2000" dirty="0" err="1" smtClean="0"/>
              <a:t>we</a:t>
            </a:r>
            <a:r>
              <a:rPr lang="sl-SI" sz="2000" dirty="0" smtClean="0"/>
              <a:t> </a:t>
            </a:r>
            <a:r>
              <a:rPr lang="sl-SI" sz="2000" dirty="0" err="1" smtClean="0"/>
              <a:t>can</a:t>
            </a:r>
            <a:r>
              <a:rPr lang="sl-SI" sz="2000" dirty="0" smtClean="0"/>
              <a:t> </a:t>
            </a:r>
            <a:r>
              <a:rPr lang="sl-SI" sz="2000" dirty="0" err="1" smtClean="0"/>
              <a:t>get</a:t>
            </a:r>
            <a:r>
              <a:rPr lang="sl-SI" sz="2000" dirty="0" smtClean="0"/>
              <a:t> </a:t>
            </a:r>
            <a:r>
              <a:rPr lang="sl-SI" sz="2000" dirty="0" err="1" smtClean="0"/>
              <a:t>similar</a:t>
            </a:r>
            <a:r>
              <a:rPr lang="sl-SI" sz="2000" dirty="0" smtClean="0"/>
              <a:t> shift </a:t>
            </a:r>
            <a:r>
              <a:rPr lang="sl-SI" sz="2000" dirty="0" err="1" smtClean="0"/>
              <a:t>across</a:t>
            </a:r>
            <a:r>
              <a:rPr lang="sl-SI" sz="2000" dirty="0" smtClean="0"/>
              <a:t> </a:t>
            </a:r>
            <a:r>
              <a:rPr lang="sl-SI" sz="2000" dirty="0" err="1" smtClean="0"/>
              <a:t>any</a:t>
            </a:r>
            <a:r>
              <a:rPr lang="sl-SI" sz="2000" dirty="0" smtClean="0"/>
              <a:t> market</a:t>
            </a:r>
            <a:endParaRPr lang="en-US" sz="2000" dirty="0" smtClean="0"/>
          </a:p>
          <a:p>
            <a:r>
              <a:rPr lang="en-US" dirty="0" smtClean="0"/>
              <a:t>Every of this three options can be set with more,</a:t>
            </a:r>
            <a:r>
              <a:rPr lang="sl-SI" dirty="0" smtClean="0"/>
              <a:t> </a:t>
            </a:r>
            <a:r>
              <a:rPr lang="en-US" dirty="0" smtClean="0"/>
              <a:t>less or between (like for </a:t>
            </a:r>
            <a:r>
              <a:rPr lang="sl-SI" dirty="0" err="1" smtClean="0"/>
              <a:t>first</a:t>
            </a:r>
            <a:r>
              <a:rPr lang="en-US" dirty="0" smtClean="0"/>
              <a:t> characteristic of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en-US" dirty="0" smtClean="0"/>
              <a:t>trend</a:t>
            </a:r>
          </a:p>
          <a:p>
            <a:endParaRPr lang="sl-SI" dirty="0" smtClean="0"/>
          </a:p>
          <a:p>
            <a:endParaRPr lang="sl-SI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84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 smtClean="0"/>
              <a:t>Example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  <a:r>
              <a:rPr lang="sl-SI" dirty="0" err="1" smtClean="0"/>
              <a:t>price</a:t>
            </a:r>
            <a:r>
              <a:rPr lang="sl-SI" dirty="0" smtClean="0"/>
              <a:t> shift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two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en-US" dirty="0"/>
          </a:p>
        </p:txBody>
      </p:sp>
      <p:pic>
        <p:nvPicPr>
          <p:cNvPr id="4" name="Označba mesta vsebine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64410" y="1825624"/>
            <a:ext cx="6671567" cy="495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09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(</a:t>
            </a:r>
            <a:r>
              <a:rPr lang="sl-SI" dirty="0" err="1" smtClean="0">
                <a:solidFill>
                  <a:schemeClr val="accent6"/>
                </a:solidFill>
              </a:rPr>
              <a:t>auto</a:t>
            </a:r>
            <a:r>
              <a:rPr lang="sl-SI" dirty="0" smtClean="0">
                <a:solidFill>
                  <a:schemeClr val="accent6"/>
                </a:solidFill>
              </a:rPr>
              <a:t> 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also</a:t>
            </a:r>
            <a:r>
              <a:rPr lang="sl-SI" dirty="0" smtClean="0"/>
              <a:t> be </a:t>
            </a:r>
            <a:r>
              <a:rPr lang="sl-SI" dirty="0" err="1" smtClean="0"/>
              <a:t>exceptions</a:t>
            </a:r>
            <a:r>
              <a:rPr lang="sl-SI" dirty="0" smtClean="0"/>
              <a:t>.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means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there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</a:t>
            </a:r>
            <a:r>
              <a:rPr lang="sl-SI" dirty="0" err="1" smtClean="0"/>
              <a:t>candles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break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</a:t>
            </a:r>
            <a:r>
              <a:rPr lang="sl-SI" dirty="0" err="1" smtClean="0"/>
              <a:t>previous</a:t>
            </a:r>
            <a:r>
              <a:rPr lang="sl-SI" dirty="0" smtClean="0"/>
              <a:t> </a:t>
            </a:r>
            <a:r>
              <a:rPr lang="sl-SI" dirty="0" err="1" smtClean="0"/>
              <a:t>rules</a:t>
            </a:r>
            <a:r>
              <a:rPr lang="sl-SI" dirty="0" smtClean="0"/>
              <a:t> (</a:t>
            </a:r>
            <a:r>
              <a:rPr lang="sl-SI" dirty="0" err="1" smtClean="0"/>
              <a:t>if</a:t>
            </a:r>
            <a:r>
              <a:rPr lang="sl-SI" dirty="0" smtClean="0"/>
              <a:t> </a:t>
            </a:r>
            <a:r>
              <a:rPr lang="sl-SI" dirty="0" err="1" smtClean="0"/>
              <a:t>body</a:t>
            </a:r>
            <a:r>
              <a:rPr lang="sl-SI" dirty="0" smtClean="0"/>
              <a:t> is set to </a:t>
            </a:r>
            <a:r>
              <a:rPr lang="sl-SI" dirty="0" err="1" smtClean="0"/>
              <a:t>touch</a:t>
            </a:r>
            <a:r>
              <a:rPr lang="sl-SI" dirty="0" smtClean="0"/>
              <a:t>, </a:t>
            </a:r>
            <a:r>
              <a:rPr lang="sl-SI" dirty="0" err="1" smtClean="0"/>
              <a:t>this</a:t>
            </a:r>
            <a:r>
              <a:rPr lang="sl-SI" dirty="0" smtClean="0"/>
              <a:t> </a:t>
            </a:r>
            <a:r>
              <a:rPr lang="sl-SI" dirty="0" err="1" smtClean="0"/>
              <a:t>exception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r>
              <a:rPr lang="sl-SI" dirty="0" smtClean="0"/>
              <a:t>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wick</a:t>
            </a:r>
            <a:r>
              <a:rPr lang="sl-SI" dirty="0" smtClean="0"/>
              <a:t>,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even</a:t>
            </a:r>
            <a:r>
              <a:rPr lang="sl-SI" dirty="0" smtClean="0"/>
              <a:t> </a:t>
            </a:r>
            <a:r>
              <a:rPr lang="sl-SI" dirty="0" err="1" smtClean="0"/>
              <a:t>exceed</a:t>
            </a:r>
            <a:r>
              <a:rPr lang="sl-SI" dirty="0" smtClean="0"/>
              <a:t> </a:t>
            </a:r>
            <a:r>
              <a:rPr lang="sl-SI" dirty="0" err="1" smtClean="0"/>
              <a:t>the</a:t>
            </a:r>
            <a:r>
              <a:rPr lang="sl-SI" dirty="0" smtClean="0"/>
              <a:t> zone </a:t>
            </a:r>
            <a:r>
              <a:rPr lang="sl-SI" dirty="0" err="1" smtClean="0"/>
              <a:t>with</a:t>
            </a:r>
            <a:r>
              <a:rPr lang="sl-SI" dirty="0" smtClean="0"/>
              <a:t> </a:t>
            </a:r>
            <a:r>
              <a:rPr lang="sl-SI" dirty="0" err="1" smtClean="0"/>
              <a:t>wick</a:t>
            </a:r>
            <a:r>
              <a:rPr lang="sl-SI" dirty="0" smtClean="0"/>
              <a:t> </a:t>
            </a:r>
            <a:r>
              <a:rPr lang="sl-SI" dirty="0" err="1" smtClean="0"/>
              <a:t>or</a:t>
            </a:r>
            <a:r>
              <a:rPr lang="sl-SI" dirty="0" smtClean="0"/>
              <a:t> </a:t>
            </a:r>
            <a:r>
              <a:rPr lang="sl-SI" dirty="0" err="1" smtClean="0"/>
              <a:t>body</a:t>
            </a:r>
            <a:r>
              <a:rPr lang="sl-SI" dirty="0" smtClean="0"/>
              <a:t>. </a:t>
            </a:r>
            <a:r>
              <a:rPr lang="sl-SI" dirty="0" err="1" smtClean="0"/>
              <a:t>Also</a:t>
            </a:r>
            <a:r>
              <a:rPr lang="sl-SI" dirty="0" smtClean="0"/>
              <a:t> </a:t>
            </a:r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r>
              <a:rPr lang="sl-SI" dirty="0" smtClean="0"/>
              <a:t> </a:t>
            </a:r>
            <a:r>
              <a:rPr lang="sl-SI" dirty="0" err="1" smtClean="0"/>
              <a:t>doesnt</a:t>
            </a:r>
            <a:r>
              <a:rPr lang="sl-SI" dirty="0" smtClean="0"/>
              <a:t> </a:t>
            </a:r>
            <a:r>
              <a:rPr lang="sl-SI" dirty="0" err="1" smtClean="0"/>
              <a:t>apply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exceptions</a:t>
            </a:r>
            <a:r>
              <a:rPr lang="sl-SI" dirty="0" smtClean="0"/>
              <a:t>).</a:t>
            </a:r>
          </a:p>
          <a:p>
            <a:pPr lvl="1"/>
            <a:r>
              <a:rPr lang="sl-SI" dirty="0" err="1" smtClean="0"/>
              <a:t>Simply</a:t>
            </a:r>
            <a:r>
              <a:rPr lang="sl-SI" dirty="0" smtClean="0"/>
              <a:t> insert </a:t>
            </a:r>
            <a:r>
              <a:rPr lang="sl-SI" dirty="0" err="1" smtClean="0"/>
              <a:t>what</a:t>
            </a:r>
            <a:r>
              <a:rPr lang="sl-SI" dirty="0" smtClean="0"/>
              <a:t> is </a:t>
            </a:r>
          </a:p>
          <a:p>
            <a:pPr marL="457200" lvl="1" indent="0">
              <a:buNone/>
            </a:pPr>
            <a:r>
              <a:rPr lang="sl-SI" dirty="0" err="1" smtClean="0"/>
              <a:t>maximum</a:t>
            </a:r>
            <a:r>
              <a:rPr lang="sl-SI" dirty="0" smtClean="0"/>
              <a:t> </a:t>
            </a:r>
            <a:r>
              <a:rPr lang="sl-SI" dirty="0" err="1" smtClean="0"/>
              <a:t>number</a:t>
            </a:r>
            <a:r>
              <a:rPr lang="sl-SI" dirty="0" smtClean="0"/>
              <a:t> </a:t>
            </a:r>
            <a:r>
              <a:rPr lang="sl-SI" dirty="0" err="1" smtClean="0"/>
              <a:t>of</a:t>
            </a:r>
            <a:r>
              <a:rPr lang="sl-SI" dirty="0" smtClean="0"/>
              <a:t> </a:t>
            </a:r>
          </a:p>
          <a:p>
            <a:pPr marL="457200" lvl="1" indent="0">
              <a:buNone/>
            </a:pPr>
            <a:r>
              <a:rPr lang="sl-SI" dirty="0" err="1" smtClean="0"/>
              <a:t>exceptions</a:t>
            </a:r>
            <a:r>
              <a:rPr lang="sl-SI" dirty="0" smtClean="0"/>
              <a:t> </a:t>
            </a:r>
            <a:r>
              <a:rPr lang="sl-SI" dirty="0" err="1" smtClean="0"/>
              <a:t>allowed</a:t>
            </a:r>
            <a:r>
              <a:rPr lang="sl-SI" dirty="0" smtClean="0"/>
              <a:t>, </a:t>
            </a:r>
          </a:p>
          <a:p>
            <a:pPr marL="457200" lvl="1" indent="0">
              <a:buNone/>
            </a:pPr>
            <a:r>
              <a:rPr lang="sl-SI" dirty="0" err="1" smtClean="0"/>
              <a:t>besides</a:t>
            </a:r>
            <a:r>
              <a:rPr lang="sl-SI" dirty="0" smtClean="0"/>
              <a:t> </a:t>
            </a:r>
            <a:r>
              <a:rPr lang="sl-SI" dirty="0" err="1" smtClean="0"/>
              <a:t>proper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2659" y="3184365"/>
            <a:ext cx="6281352" cy="344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44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>
                <a:solidFill>
                  <a:schemeClr val="accent6"/>
                </a:solidFill>
              </a:rPr>
              <a:t>3.</a:t>
            </a:r>
            <a:r>
              <a:rPr lang="en-US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Trend line </a:t>
            </a:r>
            <a:r>
              <a:rPr lang="sl-SI" dirty="0" err="1" smtClean="0">
                <a:solidFill>
                  <a:schemeClr val="accent6"/>
                </a:solidFill>
              </a:rPr>
              <a:t>touch</a:t>
            </a:r>
            <a:r>
              <a:rPr lang="sl-SI" dirty="0" smtClean="0">
                <a:solidFill>
                  <a:schemeClr val="accent6"/>
                </a:solidFill>
              </a:rPr>
              <a:t> </a:t>
            </a:r>
            <a:r>
              <a:rPr lang="sl-SI" dirty="0" smtClean="0">
                <a:solidFill>
                  <a:schemeClr val="accent6"/>
                </a:solidFill>
              </a:rPr>
              <a:t>(manual </a:t>
            </a:r>
            <a:r>
              <a:rPr lang="sl-SI" dirty="0" smtClean="0">
                <a:solidFill>
                  <a:schemeClr val="accent6"/>
                </a:solidFill>
              </a:rPr>
              <a:t>mode </a:t>
            </a:r>
            <a:r>
              <a:rPr lang="sl-SI" dirty="0" err="1" smtClean="0">
                <a:solidFill>
                  <a:schemeClr val="accent6"/>
                </a:solidFill>
              </a:rPr>
              <a:t>touches</a:t>
            </a:r>
            <a:r>
              <a:rPr lang="sl-SI" dirty="0" smtClean="0">
                <a:solidFill>
                  <a:schemeClr val="accent6"/>
                </a:solidFill>
              </a:rPr>
              <a:t>)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127625"/>
          </a:xfrm>
        </p:spPr>
        <p:txBody>
          <a:bodyPr/>
          <a:lstStyle/>
          <a:p>
            <a:pPr lvl="1"/>
            <a:r>
              <a:rPr lang="sl-SI" dirty="0" smtClean="0"/>
              <a:t>Same as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auto</a:t>
            </a:r>
            <a:r>
              <a:rPr lang="sl-SI" dirty="0" smtClean="0"/>
              <a:t> mode, </a:t>
            </a:r>
            <a:r>
              <a:rPr lang="sl-SI" dirty="0" err="1" smtClean="0"/>
              <a:t>we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</a:t>
            </a:r>
            <a:r>
              <a:rPr lang="sl-SI" dirty="0" err="1" smtClean="0"/>
              <a:t>adjust</a:t>
            </a:r>
            <a:r>
              <a:rPr lang="sl-SI" dirty="0" smtClean="0"/>
              <a:t>:</a:t>
            </a:r>
          </a:p>
          <a:p>
            <a:pPr lvl="1"/>
            <a:r>
              <a:rPr lang="sl-SI" dirty="0" err="1" smtClean="0"/>
              <a:t>Space</a:t>
            </a:r>
            <a:r>
              <a:rPr lang="sl-SI" dirty="0" smtClean="0"/>
              <a:t>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two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  <a:p>
            <a:pPr lvl="1"/>
            <a:r>
              <a:rPr lang="sl-SI" dirty="0" err="1" smtClean="0"/>
              <a:t>Price</a:t>
            </a:r>
            <a:r>
              <a:rPr lang="sl-SI" dirty="0" smtClean="0"/>
              <a:t> shift </a:t>
            </a:r>
            <a:r>
              <a:rPr lang="sl-SI" dirty="0" err="1" smtClean="0"/>
              <a:t>between</a:t>
            </a:r>
            <a:r>
              <a:rPr lang="sl-SI" dirty="0" smtClean="0"/>
              <a:t> </a:t>
            </a:r>
            <a:r>
              <a:rPr lang="sl-SI" dirty="0" err="1" smtClean="0"/>
              <a:t>two</a:t>
            </a:r>
            <a:r>
              <a:rPr lang="sl-SI" dirty="0" smtClean="0"/>
              <a:t> </a:t>
            </a:r>
            <a:r>
              <a:rPr lang="sl-SI" dirty="0" err="1" smtClean="0"/>
              <a:t>touches</a:t>
            </a:r>
            <a:endParaRPr lang="sl-SI" dirty="0" smtClean="0"/>
          </a:p>
          <a:p>
            <a:pPr lvl="1"/>
            <a:r>
              <a:rPr lang="sl-SI" dirty="0" err="1" smtClean="0"/>
              <a:t>Exceptions</a:t>
            </a:r>
            <a:endParaRPr lang="sl-SI" dirty="0" smtClean="0"/>
          </a:p>
          <a:p>
            <a:pPr lvl="1"/>
            <a:endParaRPr lang="sl-SI" dirty="0"/>
          </a:p>
          <a:p>
            <a:pPr lvl="1"/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that</a:t>
            </a:r>
            <a:r>
              <a:rPr lang="sl-SI" dirty="0" smtClean="0"/>
              <a:t> </a:t>
            </a:r>
            <a:r>
              <a:rPr lang="sl-SI" dirty="0" err="1" smtClean="0"/>
              <a:t>can</a:t>
            </a:r>
            <a:r>
              <a:rPr lang="sl-SI" dirty="0" smtClean="0"/>
              <a:t> be done </a:t>
            </a:r>
            <a:r>
              <a:rPr lang="sl-SI" dirty="0" err="1" smtClean="0"/>
              <a:t>separately</a:t>
            </a:r>
            <a:r>
              <a:rPr lang="sl-SI" dirty="0" smtClean="0"/>
              <a:t> </a:t>
            </a:r>
            <a:r>
              <a:rPr lang="sl-SI" dirty="0" err="1" smtClean="0"/>
              <a:t>for</a:t>
            </a:r>
            <a:r>
              <a:rPr lang="sl-SI" dirty="0" smtClean="0"/>
              <a:t> </a:t>
            </a:r>
            <a:r>
              <a:rPr lang="sl-SI" dirty="0" err="1" smtClean="0"/>
              <a:t>second</a:t>
            </a:r>
            <a:r>
              <a:rPr lang="sl-SI" dirty="0" smtClean="0"/>
              <a:t>, </a:t>
            </a:r>
            <a:r>
              <a:rPr lang="sl-SI" dirty="0" err="1" smtClean="0"/>
              <a:t>third</a:t>
            </a:r>
            <a:r>
              <a:rPr lang="sl-SI" dirty="0" smtClean="0"/>
              <a:t>, </a:t>
            </a:r>
            <a:r>
              <a:rPr lang="sl-SI" dirty="0" err="1" smtClean="0"/>
              <a:t>fourth</a:t>
            </a:r>
            <a:r>
              <a:rPr lang="sl-SI" dirty="0" smtClean="0"/>
              <a:t> </a:t>
            </a:r>
            <a:r>
              <a:rPr lang="sl-SI" dirty="0" err="1" smtClean="0"/>
              <a:t>and</a:t>
            </a:r>
            <a:r>
              <a:rPr lang="sl-SI" dirty="0" smtClean="0"/>
              <a:t> </a:t>
            </a:r>
            <a:r>
              <a:rPr lang="sl-SI" dirty="0" err="1" smtClean="0"/>
              <a:t>fifth</a:t>
            </a:r>
            <a:r>
              <a:rPr lang="sl-SI" dirty="0" smtClean="0"/>
              <a:t> </a:t>
            </a:r>
            <a:r>
              <a:rPr lang="sl-SI" dirty="0" err="1" smtClean="0"/>
              <a:t>touch</a:t>
            </a:r>
            <a:endParaRPr lang="sl-SI" dirty="0" smtClean="0"/>
          </a:p>
        </p:txBody>
      </p:sp>
    </p:spTree>
    <p:extLst>
      <p:ext uri="{BB962C8B-B14F-4D97-AF65-F5344CB8AC3E}">
        <p14:creationId xmlns:p14="http://schemas.microsoft.com/office/powerpoint/2010/main" val="257421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803</Words>
  <Application>Microsoft Office PowerPoint</Application>
  <PresentationFormat>Širokozaslonsko</PresentationFormat>
  <Paragraphs>72</Paragraphs>
  <Slides>17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Officeova tema</vt:lpstr>
      <vt:lpstr>Guide of SnR builder</vt:lpstr>
      <vt:lpstr>Basic idea</vt:lpstr>
      <vt:lpstr>Support&amp;Resistance parameters</vt:lpstr>
      <vt:lpstr>1. Unbrokenness of snr</vt:lpstr>
      <vt:lpstr>2. SNR line touch (touch type)</vt:lpstr>
      <vt:lpstr>3. SNR line first touch (touch zone)</vt:lpstr>
      <vt:lpstr>3. SNR line first touch (touch zone)</vt:lpstr>
      <vt:lpstr>3 examples of applying inside/outside touch snr zone</vt:lpstr>
      <vt:lpstr>3. SNR line first touch (touch zone)</vt:lpstr>
      <vt:lpstr>3. Trend line touch (number of touches)</vt:lpstr>
      <vt:lpstr>3. Trend line touch (auto mode touches)</vt:lpstr>
      <vt:lpstr>3. Trend line touch (auto mode touches)</vt:lpstr>
      <vt:lpstr>3. Trend line touch (auto mode touches)</vt:lpstr>
      <vt:lpstr>3. Trend line touch (auto mode touches)</vt:lpstr>
      <vt:lpstr>Example of price shift between two touches</vt:lpstr>
      <vt:lpstr>3. Trend line touch (auto mode touches)</vt:lpstr>
      <vt:lpstr>3. Trend line touch (manual mode touches)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niko</dc:creator>
  <cp:lastModifiedBy>niko</cp:lastModifiedBy>
  <cp:revision>23</cp:revision>
  <dcterms:created xsi:type="dcterms:W3CDTF">2020-08-14T08:41:39Z</dcterms:created>
  <dcterms:modified xsi:type="dcterms:W3CDTF">2020-08-14T15:17:24Z</dcterms:modified>
</cp:coreProperties>
</file>