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6858000" cy="9906000" type="A4"/>
  <p:notesSz cx="6735763" cy="9869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592" y="-7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5AAD4-CC4D-415D-AE10-F27A0EA959E7}" type="datetimeFigureOut">
              <a:rPr lang="en-US" smtClean="0"/>
              <a:pPr/>
              <a:t>28-Jun-13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85975" y="739775"/>
            <a:ext cx="2563813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2265F-1F12-49F9-92E7-A3646576BF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2265F-1F12-49F9-92E7-A3646576BF5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85AB-0708-4C5F-8DAC-B8B12A2C5A87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88A3-735D-40DF-909E-A35F0BB721E0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6AB0-73BB-4239-85B6-05B0DB062232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8AD5B-B2B5-4940-822F-15AFDCFBE2B3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4DC8-5DD8-486C-A541-AE8D0FE99E1A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9F943-FBE4-407C-80A8-66B5B880A9C7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9B15D-722C-4E29-9BB5-247E3B892D54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180A-3608-4DDD-B89F-DC6804632AC6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2039E-6DFC-4C8C-834B-E9103B5E882B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6A8F-F128-42ED-8486-9EBD0AEB40AF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4939E-775B-4C06-A9F5-BF3A36A6CD26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BFE48-3AE1-48E2-B2E7-0A9A5A59EB98}" type="datetime1">
              <a:rPr lang="en-US" smtClean="0"/>
              <a:pPr/>
              <a:t>28-Jun-13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0376" y="1475601"/>
            <a:ext cx="2040495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Commercial Arrangements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956137"/>
            <a:ext cx="624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Registration Payment (Non-Refundable) – Rs.2,000/-</a:t>
            </a:r>
          </a:p>
          <a:p>
            <a:r>
              <a:rPr lang="en-US" sz="1200" dirty="0" smtClean="0">
                <a:latin typeface="Trebuchet MS" pitchFamily="34" charset="0"/>
              </a:rPr>
              <a:t>               Caution Deposit (Refundable) - Rs.50,000/-</a:t>
            </a:r>
          </a:p>
          <a:p>
            <a:endParaRPr lang="en-US" sz="1200" dirty="0" smtClean="0">
              <a:latin typeface="Trebuchet MS" pitchFamily="34" charset="0"/>
            </a:endParaRPr>
          </a:p>
          <a:p>
            <a:r>
              <a:rPr lang="en-US" sz="1200" i="1" dirty="0" smtClean="0">
                <a:latin typeface="Trebuchet MS" pitchFamily="34" charset="0"/>
              </a:rPr>
              <a:t>(1000 Visiting Cards, 100 Brochures, Name Board with the size of 5x3 will be provided from the company 15 days from the DOJ ) </a:t>
            </a:r>
            <a:endParaRPr lang="en-US" sz="1200" i="1" dirty="0">
              <a:latin typeface="Trebuchet MS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0376" y="3152001"/>
            <a:ext cx="1820498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Commission Particulars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591" y="3576935"/>
            <a:ext cx="1968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Booking Commission – 8%</a:t>
            </a:r>
          </a:p>
          <a:p>
            <a:r>
              <a:rPr lang="en-US" sz="1200" dirty="0" smtClean="0">
                <a:latin typeface="Trebuchet MS" pitchFamily="34" charset="0"/>
              </a:rPr>
              <a:t>Delivery Commission – 5%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218801"/>
            <a:ext cx="1914498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Duties &amp; Responsibilities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4667071"/>
            <a:ext cx="6476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Regional Franchisee should engage in the primary duty of Appointing Area Franchisees at their relevant area.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Making Business developments through appointed Area Franchisees.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>
                <a:latin typeface="Trebuchet MS" pitchFamily="34" charset="0"/>
              </a:rPr>
              <a:t>Regional Franchisee </a:t>
            </a:r>
            <a:r>
              <a:rPr lang="en-US" sz="1200" dirty="0" smtClean="0">
                <a:latin typeface="Trebuchet MS" pitchFamily="34" charset="0"/>
              </a:rPr>
              <a:t>Should make the awareness of services &amp; Products of the company to the people. 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Giving necessary supports to the downline Area Franchisees. 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4976" y="6047601"/>
            <a:ext cx="1520160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Basic Requirements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6507540"/>
            <a:ext cx="6553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+mj-lt"/>
              <a:buAutoNum type="romanLcPeriod"/>
            </a:pPr>
            <a:r>
              <a:rPr lang="en-US" sz="1200" dirty="0">
                <a:latin typeface="Trebuchet MS" pitchFamily="34" charset="0"/>
              </a:rPr>
              <a:t>Regional Franchisee </a:t>
            </a:r>
            <a:r>
              <a:rPr lang="en-US" sz="1200" dirty="0" smtClean="0">
                <a:latin typeface="Trebuchet MS" pitchFamily="34" charset="0"/>
              </a:rPr>
              <a:t>should have HUB with the minimum space of 800 Sq.ft to 1200 Sq.ft    with internet facility.  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>
                <a:latin typeface="Trebuchet MS" pitchFamily="34" charset="0"/>
              </a:rPr>
              <a:t>Regional Franchisee should </a:t>
            </a:r>
            <a:r>
              <a:rPr lang="en-US" sz="1200" dirty="0" smtClean="0">
                <a:latin typeface="Trebuchet MS" pitchFamily="34" charset="0"/>
              </a:rPr>
              <a:t>have maintenance capacity of loading &amp; unloading workers/ helpers.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>
                <a:latin typeface="Trebuchet MS" pitchFamily="34" charset="0"/>
              </a:rPr>
              <a:t>Regional Franchisee should </a:t>
            </a:r>
            <a:r>
              <a:rPr lang="en-US" sz="1200" dirty="0" smtClean="0">
                <a:latin typeface="Trebuchet MS" pitchFamily="34" charset="0"/>
              </a:rPr>
              <a:t>have necessary Marketing Executives for the development of the particular regional areas.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>
                <a:latin typeface="Trebuchet MS" pitchFamily="34" charset="0"/>
              </a:rPr>
              <a:t>Regional Franchisee should </a:t>
            </a:r>
            <a:r>
              <a:rPr lang="en-US" sz="1200" dirty="0" smtClean="0">
                <a:latin typeface="Trebuchet MS" pitchFamily="34" charset="0"/>
              </a:rPr>
              <a:t>have weighting machine and necessary tools at their Regional Franchisee’s place.    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0376" y="8257401"/>
            <a:ext cx="615938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Target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8694003"/>
            <a:ext cx="655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+mj-lt"/>
              <a:buAutoNum type="romanLcPeriod"/>
            </a:pPr>
            <a:r>
              <a:rPr lang="en-US" sz="1200" dirty="0">
                <a:latin typeface="Trebuchet MS" pitchFamily="34" charset="0"/>
              </a:rPr>
              <a:t>Regional Franchisee should </a:t>
            </a:r>
            <a:r>
              <a:rPr lang="en-US" sz="1200" dirty="0" smtClean="0">
                <a:latin typeface="Trebuchet MS" pitchFamily="34" charset="0"/>
              </a:rPr>
              <a:t>have the ability / capacity of making daily business of        30 Tons at their whole regional areas regularly.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Regional Franchisee should have accomplished the target of fulfilling Area Franchisees at their relevant area within the date of 30 days from the DOJ.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95498" y="956846"/>
            <a:ext cx="2280176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rebuchet MS" pitchFamily="34" charset="0"/>
              </a:rPr>
              <a:t>REGIONAL FRANCHISEE</a:t>
            </a:r>
            <a:endParaRPr lang="en-US" sz="1600" dirty="0">
              <a:latin typeface="Trebuchet MS" pitchFamily="34" charset="0"/>
            </a:endParaRPr>
          </a:p>
        </p:txBody>
      </p:sp>
      <p:pic>
        <p:nvPicPr>
          <p:cNvPr id="15" name="Picture 14" descr="C:\Users\VAFPAY\Desktop\SVSPS\Logo cop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61" y="0"/>
            <a:ext cx="2197939" cy="1187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19149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0376" y="1551801"/>
            <a:ext cx="2040495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Commercial Arrangements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956137"/>
            <a:ext cx="624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Registration Payment (Non-Refundable) – Rs.2,000/-</a:t>
            </a:r>
          </a:p>
          <a:p>
            <a:r>
              <a:rPr lang="en-US" sz="1200" dirty="0" smtClean="0">
                <a:latin typeface="Trebuchet MS" pitchFamily="34" charset="0"/>
              </a:rPr>
              <a:t>               Caution Deposit (Refundable) - Rs.10,000/-</a:t>
            </a:r>
          </a:p>
          <a:p>
            <a:endParaRPr lang="en-US" sz="1200" dirty="0" smtClean="0">
              <a:latin typeface="Trebuchet MS" pitchFamily="34" charset="0"/>
            </a:endParaRPr>
          </a:p>
          <a:p>
            <a:r>
              <a:rPr lang="en-US" sz="1200" i="1" dirty="0" smtClean="0">
                <a:latin typeface="Trebuchet MS" pitchFamily="34" charset="0"/>
              </a:rPr>
              <a:t>(1000 Visiting Cards, 200 Brochures, 1000 Bit Notices, Name Board with the size of 5x3 will be provided from the company 15 days from the DOJ ) </a:t>
            </a:r>
            <a:endParaRPr lang="en-US" sz="1200" i="1" dirty="0">
              <a:latin typeface="Trebuchet MS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0376" y="3075801"/>
            <a:ext cx="1820498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Commission Particulars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591" y="3424535"/>
            <a:ext cx="2023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 Booking Commission – 25%</a:t>
            </a:r>
          </a:p>
          <a:p>
            <a:r>
              <a:rPr lang="en-US" sz="1200" dirty="0" smtClean="0">
                <a:latin typeface="Trebuchet MS" pitchFamily="34" charset="0"/>
              </a:rPr>
              <a:t>Holding Commissions – 7%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066401"/>
            <a:ext cx="1914498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Duties &amp; Responsibilities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4514671"/>
            <a:ext cx="6476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Area Franchisee should engage in the primary duty of Canvassing for the Company every nook and corner at their relevant area.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Making Business developments through by giving advertisements at relevant areas.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Area Franchisee Should make the awareness of services &amp; Products of the company to the people. 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Giving necessary supports to the regular customers of the company. 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4976" y="5895201"/>
            <a:ext cx="1520160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Basic Requirements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6355140"/>
            <a:ext cx="6553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Area Franchisee should have office setup with necessary space of 300 Sq.ft to 500 Sq.ft    with internet facility.  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Area Franchisee </a:t>
            </a:r>
            <a:r>
              <a:rPr lang="en-US" sz="1200" dirty="0">
                <a:latin typeface="Trebuchet MS" pitchFamily="34" charset="0"/>
              </a:rPr>
              <a:t>should </a:t>
            </a:r>
            <a:r>
              <a:rPr lang="en-US" sz="1200" dirty="0" smtClean="0">
                <a:latin typeface="Trebuchet MS" pitchFamily="34" charset="0"/>
              </a:rPr>
              <a:t>have maintenance capacity of loading &amp; unloading workers/ helpers.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Area Franchisee </a:t>
            </a:r>
            <a:r>
              <a:rPr lang="en-US" sz="1200" dirty="0">
                <a:latin typeface="Trebuchet MS" pitchFamily="34" charset="0"/>
              </a:rPr>
              <a:t>should </a:t>
            </a:r>
            <a:r>
              <a:rPr lang="en-US" sz="1200" dirty="0" smtClean="0">
                <a:latin typeface="Trebuchet MS" pitchFamily="34" charset="0"/>
              </a:rPr>
              <a:t>have necessary Marketing Executives for the development of the particular areas.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Area Franchisee should have weighting machine and necessary tools at their Area Franchisee’s place.     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0376" y="8105001"/>
            <a:ext cx="615938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rebuchet MS" pitchFamily="34" charset="0"/>
              </a:rPr>
              <a:t>Target</a:t>
            </a:r>
            <a:endParaRPr lang="en-US" sz="1200" dirty="0">
              <a:latin typeface="Trebuchet MS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8300" y="8509337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Area Franchisee </a:t>
            </a:r>
            <a:r>
              <a:rPr lang="en-US" sz="1200" dirty="0">
                <a:latin typeface="Trebuchet MS" pitchFamily="34" charset="0"/>
              </a:rPr>
              <a:t>should </a:t>
            </a:r>
            <a:r>
              <a:rPr lang="en-US" sz="1200" dirty="0" smtClean="0">
                <a:latin typeface="Trebuchet MS" pitchFamily="34" charset="0"/>
              </a:rPr>
              <a:t>have the ability / capacity of making daily business of 5 Tons at their whole areas regularly.</a:t>
            </a:r>
          </a:p>
          <a:p>
            <a:pPr marL="285750" indent="-285750">
              <a:buFont typeface="+mj-lt"/>
              <a:buAutoNum type="romanLcPeriod"/>
            </a:pPr>
            <a:r>
              <a:rPr lang="en-US" sz="1200" dirty="0" smtClean="0">
                <a:latin typeface="Trebuchet MS" pitchFamily="34" charset="0"/>
              </a:rPr>
              <a:t>Area Franchisee </a:t>
            </a:r>
            <a:r>
              <a:rPr lang="en-US" sz="1200" dirty="0">
                <a:latin typeface="Trebuchet MS" pitchFamily="34" charset="0"/>
              </a:rPr>
              <a:t>should have accomplished the </a:t>
            </a:r>
            <a:r>
              <a:rPr lang="en-US" sz="1200" dirty="0" smtClean="0">
                <a:latin typeface="Trebuchet MS" pitchFamily="34" charset="0"/>
              </a:rPr>
              <a:t>canvassing of services/ products of the Company and should have started the business at </a:t>
            </a:r>
            <a:r>
              <a:rPr lang="en-US" sz="1200" dirty="0">
                <a:latin typeface="Trebuchet MS" pitchFamily="34" charset="0"/>
              </a:rPr>
              <a:t>their relevant area within the date of </a:t>
            </a:r>
            <a:r>
              <a:rPr lang="en-US" sz="1200" dirty="0" smtClean="0">
                <a:latin typeface="Trebuchet MS" pitchFamily="34" charset="0"/>
              </a:rPr>
              <a:t>12 </a:t>
            </a:r>
            <a:r>
              <a:rPr lang="en-US" sz="1200" dirty="0">
                <a:latin typeface="Trebuchet MS" pitchFamily="34" charset="0"/>
              </a:rPr>
              <a:t>days from the DOJ.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91984" y="880646"/>
            <a:ext cx="1827616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rebuchet MS" pitchFamily="34" charset="0"/>
              </a:rPr>
              <a:t>AREA FRANCHISEE</a:t>
            </a:r>
            <a:endParaRPr lang="en-US" sz="1600" dirty="0">
              <a:latin typeface="Trebuchet MS" pitchFamily="34" charset="0"/>
            </a:endParaRPr>
          </a:p>
        </p:txBody>
      </p:sp>
      <p:pic>
        <p:nvPicPr>
          <p:cNvPr id="15" name="Picture 14" descr="C:\Users\VAFPAY\Desktop\SVSPS\Logo cop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61" y="0"/>
            <a:ext cx="2197939" cy="1187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63354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479</Words>
  <Application>Microsoft Office PowerPoint</Application>
  <PresentationFormat>A4 Paper (210x297 mm)</PresentationFormat>
  <Paragraphs>45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A.T.THAYANITHI</dc:creator>
  <cp:lastModifiedBy>VAFPAY</cp:lastModifiedBy>
  <cp:revision>77</cp:revision>
  <dcterms:created xsi:type="dcterms:W3CDTF">2006-08-16T00:00:00Z</dcterms:created>
  <dcterms:modified xsi:type="dcterms:W3CDTF">2013-06-28T05:10:17Z</dcterms:modified>
</cp:coreProperties>
</file>