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906000" type="A4"/>
  <p:notesSz cx="6735763" cy="98694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2592" y="174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27-Jun-13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27-Jun-13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0"/>
            <a:ext cx="1543050" cy="84522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0"/>
            <a:ext cx="4514850" cy="845220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27-Jun-13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27-Jun-13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27-Jun-13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27-Jun-13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27-Jun-13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27-Jun-13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27-Jun-13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27-Jun-13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27-Jun-13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27-Jun-13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1371600"/>
            <a:ext cx="3200400" cy="6694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FF0000"/>
                </a:solidFill>
                <a:latin typeface="Trebuchet MS" pitchFamily="34" charset="0"/>
              </a:rPr>
              <a:t>              </a:t>
            </a:r>
            <a:r>
              <a:rPr lang="en-US" sz="1100" u="sng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1100" b="1" u="sng" dirty="0" smtClean="0">
                <a:solidFill>
                  <a:srgbClr val="FF0000"/>
                </a:solidFill>
                <a:latin typeface="Trebuchet MS" pitchFamily="34" charset="0"/>
              </a:rPr>
              <a:t>ZONE-1</a:t>
            </a:r>
            <a:r>
              <a:rPr lang="en-US" sz="1100" dirty="0">
                <a:solidFill>
                  <a:srgbClr val="002060"/>
                </a:solidFill>
                <a:latin typeface="Trebuchet MS" pitchFamily="34" charset="0"/>
              </a:rPr>
              <a:t>				</a:t>
            </a:r>
          </a:p>
          <a:p>
            <a:pPr marL="228600" indent="-228600">
              <a:buAutoNum type="arabicPeriod"/>
            </a:pPr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CHENNAI – ADAYAR</a:t>
            </a:r>
          </a:p>
          <a:p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(</a:t>
            </a:r>
            <a:r>
              <a:rPr lang="en-US" sz="1100" b="1" dirty="0" err="1" smtClean="0">
                <a:solidFill>
                  <a:srgbClr val="002060"/>
                </a:solidFill>
                <a:latin typeface="Trebuchet MS" pitchFamily="34" charset="0"/>
              </a:rPr>
              <a:t>Hub:Adayar</a:t>
            </a:r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) </a:t>
            </a:r>
            <a:endParaRPr lang="en-US" sz="1100" b="1" dirty="0">
              <a:solidFill>
                <a:srgbClr val="002060"/>
              </a:solidFill>
              <a:latin typeface="Trebuchet MS" pitchFamily="34" charset="0"/>
            </a:endParaRPr>
          </a:p>
          <a:p>
            <a:pPr marL="228600" indent="-228600">
              <a:buAutoNum type="arabicPeriod"/>
            </a:pPr>
            <a:endParaRPr lang="en-US" sz="1100" b="1" dirty="0" smtClean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2. CHENNAI – TAMBARAM</a:t>
            </a:r>
          </a:p>
          <a:p>
            <a:r>
              <a:rPr lang="en-US" sz="1100" b="1" dirty="0">
                <a:solidFill>
                  <a:srgbClr val="002060"/>
                </a:solidFill>
                <a:latin typeface="Trebuchet MS" pitchFamily="34" charset="0"/>
              </a:rPr>
              <a:t>(</a:t>
            </a:r>
            <a:r>
              <a:rPr lang="en-US" sz="1100" b="1" dirty="0" err="1" smtClean="0">
                <a:solidFill>
                  <a:srgbClr val="002060"/>
                </a:solidFill>
                <a:latin typeface="Trebuchet MS" pitchFamily="34" charset="0"/>
              </a:rPr>
              <a:t>Hub:Tambaram</a:t>
            </a:r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) </a:t>
            </a:r>
            <a:endParaRPr lang="en-US" sz="1100" b="1" dirty="0">
              <a:solidFill>
                <a:srgbClr val="002060"/>
              </a:solidFill>
              <a:latin typeface="Trebuchet MS" pitchFamily="34" charset="0"/>
            </a:endParaRPr>
          </a:p>
          <a:p>
            <a:endParaRPr lang="en-US" sz="1100" b="1" dirty="0" smtClean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3. CHENNAI - VILLIVAKKAM</a:t>
            </a:r>
          </a:p>
          <a:p>
            <a:r>
              <a:rPr lang="en-US" sz="1100" b="1" dirty="0">
                <a:solidFill>
                  <a:srgbClr val="002060"/>
                </a:solidFill>
                <a:latin typeface="Trebuchet MS" pitchFamily="34" charset="0"/>
              </a:rPr>
              <a:t>(</a:t>
            </a:r>
            <a:r>
              <a:rPr lang="en-US" sz="1100" b="1" dirty="0" err="1" smtClean="0">
                <a:solidFill>
                  <a:srgbClr val="002060"/>
                </a:solidFill>
                <a:latin typeface="Trebuchet MS" pitchFamily="34" charset="0"/>
              </a:rPr>
              <a:t>Hub:Villivakkam</a:t>
            </a:r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) </a:t>
            </a:r>
            <a:endParaRPr lang="en-US" sz="1100" b="1" dirty="0">
              <a:solidFill>
                <a:srgbClr val="002060"/>
              </a:solidFill>
              <a:latin typeface="Trebuchet MS" pitchFamily="34" charset="0"/>
            </a:endParaRPr>
          </a:p>
          <a:p>
            <a:endParaRPr lang="en-US" sz="1100" b="1" dirty="0" smtClean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4. CHENNAI - AMBATTUR</a:t>
            </a:r>
          </a:p>
          <a:p>
            <a:r>
              <a:rPr lang="en-US" sz="1100" b="1" dirty="0">
                <a:solidFill>
                  <a:srgbClr val="002060"/>
                </a:solidFill>
                <a:latin typeface="Trebuchet MS" pitchFamily="34" charset="0"/>
              </a:rPr>
              <a:t>(</a:t>
            </a:r>
            <a:r>
              <a:rPr lang="en-US" sz="1100" b="1" dirty="0" err="1" smtClean="0">
                <a:solidFill>
                  <a:srgbClr val="002060"/>
                </a:solidFill>
                <a:latin typeface="Trebuchet MS" pitchFamily="34" charset="0"/>
              </a:rPr>
              <a:t>Hub:Ambattur</a:t>
            </a:r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) </a:t>
            </a:r>
            <a:endParaRPr lang="en-US" sz="1100" b="1" dirty="0">
              <a:solidFill>
                <a:srgbClr val="002060"/>
              </a:solidFill>
              <a:latin typeface="Trebuchet MS" pitchFamily="34" charset="0"/>
            </a:endParaRPr>
          </a:p>
          <a:p>
            <a:endParaRPr lang="en-US" sz="1100" dirty="0" smtClean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5.VILLUPURAM</a:t>
            </a:r>
          </a:p>
          <a:p>
            <a:r>
              <a:rPr lang="en-US" sz="1100" b="1" dirty="0">
                <a:solidFill>
                  <a:srgbClr val="002060"/>
                </a:solidFill>
                <a:latin typeface="Trebuchet MS" pitchFamily="34" charset="0"/>
              </a:rPr>
              <a:t>(</a:t>
            </a:r>
            <a:r>
              <a:rPr lang="en-US" sz="1100" b="1" dirty="0" err="1" smtClean="0">
                <a:solidFill>
                  <a:srgbClr val="002060"/>
                </a:solidFill>
                <a:latin typeface="Trebuchet MS" pitchFamily="34" charset="0"/>
              </a:rPr>
              <a:t>Hub:Villupuram</a:t>
            </a:r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) </a:t>
            </a:r>
            <a:endParaRPr lang="en-US" sz="1100" b="1" dirty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dirty="0" smtClean="0">
                <a:solidFill>
                  <a:srgbClr val="002060"/>
                </a:solidFill>
                <a:latin typeface="Trebuchet MS" pitchFamily="34" charset="0"/>
              </a:rPr>
              <a:t>	</a:t>
            </a:r>
            <a:r>
              <a:rPr lang="en-US" sz="1100" i="1" dirty="0" err="1" smtClean="0">
                <a:solidFill>
                  <a:srgbClr val="FF0000"/>
                </a:solidFill>
                <a:latin typeface="Trebuchet MS" pitchFamily="34" charset="0"/>
              </a:rPr>
              <a:t>Villupuram</a:t>
            </a:r>
            <a:r>
              <a:rPr lang="en-US" sz="1100" i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</a:p>
          <a:p>
            <a:r>
              <a:rPr lang="en-US" sz="1100" i="1" dirty="0" smtClean="0">
                <a:solidFill>
                  <a:srgbClr val="FF0000"/>
                </a:solidFill>
                <a:latin typeface="Trebuchet MS" pitchFamily="34" charset="0"/>
              </a:rPr>
              <a:t>	</a:t>
            </a:r>
            <a:r>
              <a:rPr lang="en-US" sz="1100" i="1" dirty="0" err="1" smtClean="0">
                <a:solidFill>
                  <a:srgbClr val="FF0000"/>
                </a:solidFill>
                <a:latin typeface="Trebuchet MS" pitchFamily="34" charset="0"/>
              </a:rPr>
              <a:t>Tiruvannamalai</a:t>
            </a:r>
            <a:endParaRPr lang="en-US" sz="1100" i="1" dirty="0">
              <a:solidFill>
                <a:srgbClr val="FF0000"/>
              </a:solidFill>
              <a:latin typeface="Trebuchet MS" pitchFamily="34" charset="0"/>
            </a:endParaRPr>
          </a:p>
          <a:p>
            <a:endParaRPr lang="en-US" sz="1100" dirty="0" smtClean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6.VELLORE</a:t>
            </a:r>
          </a:p>
          <a:p>
            <a:r>
              <a:rPr lang="en-US" sz="1100" b="1" dirty="0">
                <a:solidFill>
                  <a:srgbClr val="002060"/>
                </a:solidFill>
                <a:latin typeface="Trebuchet MS" pitchFamily="34" charset="0"/>
              </a:rPr>
              <a:t>(</a:t>
            </a:r>
            <a:r>
              <a:rPr lang="en-US" sz="1100" b="1" dirty="0" err="1" smtClean="0">
                <a:solidFill>
                  <a:srgbClr val="002060"/>
                </a:solidFill>
                <a:latin typeface="Trebuchet MS" pitchFamily="34" charset="0"/>
              </a:rPr>
              <a:t>Hub:Vellore</a:t>
            </a:r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) </a:t>
            </a:r>
            <a:endParaRPr lang="en-US" sz="1100" b="1" dirty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dirty="0" smtClean="0">
                <a:solidFill>
                  <a:srgbClr val="002060"/>
                </a:solidFill>
                <a:latin typeface="Trebuchet MS" pitchFamily="34" charset="0"/>
              </a:rPr>
              <a:t>	</a:t>
            </a:r>
            <a:r>
              <a:rPr lang="en-US" sz="1100" i="1" dirty="0" smtClean="0">
                <a:solidFill>
                  <a:srgbClr val="FF0000"/>
                </a:solidFill>
                <a:latin typeface="Trebuchet MS" pitchFamily="34" charset="0"/>
              </a:rPr>
              <a:t>Vellore</a:t>
            </a:r>
          </a:p>
          <a:p>
            <a:r>
              <a:rPr lang="en-US" sz="1100" i="1" dirty="0" smtClean="0">
                <a:solidFill>
                  <a:srgbClr val="FF0000"/>
                </a:solidFill>
                <a:latin typeface="Trebuchet MS" pitchFamily="34" charset="0"/>
              </a:rPr>
              <a:t>	</a:t>
            </a:r>
            <a:r>
              <a:rPr lang="en-US" sz="1100" i="1" dirty="0" err="1" smtClean="0">
                <a:solidFill>
                  <a:srgbClr val="FF0000"/>
                </a:solidFill>
                <a:latin typeface="Trebuchet MS" pitchFamily="34" charset="0"/>
              </a:rPr>
              <a:t>Krishnagiri</a:t>
            </a:r>
            <a:endParaRPr lang="en-US" sz="1100" i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endParaRPr lang="en-US" sz="1100" dirty="0" smtClean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7.CUDDALORE</a:t>
            </a:r>
          </a:p>
          <a:p>
            <a:r>
              <a:rPr lang="en-US" sz="1100" b="1" dirty="0">
                <a:solidFill>
                  <a:srgbClr val="002060"/>
                </a:solidFill>
                <a:latin typeface="Trebuchet MS" pitchFamily="34" charset="0"/>
              </a:rPr>
              <a:t>(</a:t>
            </a:r>
            <a:r>
              <a:rPr lang="en-US" sz="1100" b="1" dirty="0" err="1" smtClean="0">
                <a:solidFill>
                  <a:srgbClr val="002060"/>
                </a:solidFill>
                <a:latin typeface="Trebuchet MS" pitchFamily="34" charset="0"/>
              </a:rPr>
              <a:t>Hub:Cuddalore</a:t>
            </a:r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) </a:t>
            </a:r>
            <a:endParaRPr lang="en-US" sz="1100" b="1" dirty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i="1" dirty="0" smtClean="0">
                <a:solidFill>
                  <a:srgbClr val="002060"/>
                </a:solidFill>
                <a:latin typeface="Trebuchet MS" pitchFamily="34" charset="0"/>
              </a:rPr>
              <a:t>	</a:t>
            </a:r>
            <a:r>
              <a:rPr lang="en-US" sz="1100" i="1" dirty="0" smtClean="0">
                <a:solidFill>
                  <a:srgbClr val="FF0000"/>
                </a:solidFill>
                <a:latin typeface="Trebuchet MS" pitchFamily="34" charset="0"/>
              </a:rPr>
              <a:t>Cuddalore </a:t>
            </a:r>
          </a:p>
          <a:p>
            <a:r>
              <a:rPr lang="en-US" sz="1100" i="1" dirty="0" smtClean="0">
                <a:solidFill>
                  <a:srgbClr val="FF0000"/>
                </a:solidFill>
                <a:latin typeface="Trebuchet MS" pitchFamily="34" charset="0"/>
              </a:rPr>
              <a:t>	Pudhucherry</a:t>
            </a:r>
            <a:endParaRPr lang="en-US" sz="1100" i="1" dirty="0">
              <a:solidFill>
                <a:srgbClr val="FF0000"/>
              </a:solidFill>
              <a:latin typeface="Trebuchet MS" pitchFamily="34" charset="0"/>
            </a:endParaRPr>
          </a:p>
          <a:p>
            <a:endParaRPr lang="en-US" sz="1100" dirty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8.SALEM</a:t>
            </a:r>
            <a:endParaRPr lang="en-US" sz="1100" b="1" dirty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b="1" dirty="0">
                <a:solidFill>
                  <a:srgbClr val="002060"/>
                </a:solidFill>
                <a:latin typeface="Trebuchet MS" pitchFamily="34" charset="0"/>
              </a:rPr>
              <a:t>(</a:t>
            </a:r>
            <a:r>
              <a:rPr lang="en-US" sz="1100" b="1" dirty="0" err="1" smtClean="0">
                <a:solidFill>
                  <a:srgbClr val="002060"/>
                </a:solidFill>
                <a:latin typeface="Trebuchet MS" pitchFamily="34" charset="0"/>
              </a:rPr>
              <a:t>Hub:Salem</a:t>
            </a:r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) </a:t>
            </a:r>
            <a:endParaRPr lang="en-US" sz="1100" b="1" dirty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i="1" dirty="0" smtClean="0">
                <a:solidFill>
                  <a:srgbClr val="002060"/>
                </a:solidFill>
                <a:latin typeface="Trebuchet MS" pitchFamily="34" charset="0"/>
              </a:rPr>
              <a:t>	</a:t>
            </a:r>
            <a:r>
              <a:rPr lang="en-US" sz="1100" i="1" dirty="0" smtClean="0">
                <a:solidFill>
                  <a:srgbClr val="FF0000"/>
                </a:solidFill>
                <a:latin typeface="Trebuchet MS" pitchFamily="34" charset="0"/>
              </a:rPr>
              <a:t>Salem</a:t>
            </a:r>
          </a:p>
          <a:p>
            <a:r>
              <a:rPr lang="en-US" sz="1100" i="1" dirty="0" smtClean="0">
                <a:solidFill>
                  <a:srgbClr val="FF0000"/>
                </a:solidFill>
                <a:latin typeface="Trebuchet MS" pitchFamily="34" charset="0"/>
              </a:rPr>
              <a:t>	</a:t>
            </a:r>
            <a:r>
              <a:rPr lang="en-US" sz="1100" i="1" dirty="0" err="1" smtClean="0">
                <a:solidFill>
                  <a:srgbClr val="FF0000"/>
                </a:solidFill>
                <a:latin typeface="Trebuchet MS" pitchFamily="34" charset="0"/>
              </a:rPr>
              <a:t>Dharmapuri</a:t>
            </a:r>
            <a:endParaRPr lang="en-US" sz="1100" i="1" dirty="0">
              <a:solidFill>
                <a:srgbClr val="FF0000"/>
              </a:solidFill>
              <a:latin typeface="Trebuchet MS" pitchFamily="34" charset="0"/>
            </a:endParaRPr>
          </a:p>
          <a:p>
            <a:endParaRPr lang="en-US" sz="1100" dirty="0" smtClean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9.KARUR</a:t>
            </a:r>
            <a:endParaRPr lang="en-US" sz="1100" b="1" dirty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b="1" dirty="0">
                <a:solidFill>
                  <a:srgbClr val="002060"/>
                </a:solidFill>
                <a:latin typeface="Trebuchet MS" pitchFamily="34" charset="0"/>
              </a:rPr>
              <a:t>(</a:t>
            </a:r>
            <a:r>
              <a:rPr lang="en-US" sz="1100" b="1" dirty="0" err="1" smtClean="0">
                <a:solidFill>
                  <a:srgbClr val="002060"/>
                </a:solidFill>
                <a:latin typeface="Trebuchet MS" pitchFamily="34" charset="0"/>
              </a:rPr>
              <a:t>Hub:Karur</a:t>
            </a:r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) </a:t>
            </a:r>
            <a:endParaRPr lang="en-US" sz="1100" b="1" dirty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dirty="0" smtClean="0">
                <a:solidFill>
                  <a:srgbClr val="002060"/>
                </a:solidFill>
                <a:latin typeface="Trebuchet MS" pitchFamily="34" charset="0"/>
              </a:rPr>
              <a:t>	</a:t>
            </a:r>
            <a:r>
              <a:rPr lang="en-US" sz="1100" i="1" dirty="0" err="1" smtClean="0">
                <a:solidFill>
                  <a:srgbClr val="FF0000"/>
                </a:solidFill>
                <a:latin typeface="Trebuchet MS" pitchFamily="34" charset="0"/>
              </a:rPr>
              <a:t>Karur</a:t>
            </a:r>
            <a:endParaRPr lang="en-US" sz="1100" i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r>
              <a:rPr lang="en-US" sz="1100" i="1" dirty="0" smtClean="0">
                <a:solidFill>
                  <a:srgbClr val="FF0000"/>
                </a:solidFill>
                <a:latin typeface="Trebuchet MS" pitchFamily="34" charset="0"/>
              </a:rPr>
              <a:t>	Namakkal</a:t>
            </a:r>
            <a:endParaRPr lang="en-US" sz="1100" i="1" dirty="0">
              <a:solidFill>
                <a:srgbClr val="FF0000"/>
              </a:solidFill>
              <a:latin typeface="Trebuchet MS" pitchFamily="34" charset="0"/>
            </a:endParaRPr>
          </a:p>
          <a:p>
            <a:endParaRPr lang="en-US" sz="1100" dirty="0">
              <a:solidFill>
                <a:srgbClr val="002060"/>
              </a:solidFill>
              <a:latin typeface="Trebuchet MS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33800" y="1143000"/>
            <a:ext cx="2586418" cy="8725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u="sng" dirty="0" smtClean="0">
                <a:solidFill>
                  <a:srgbClr val="FF0000"/>
                </a:solidFill>
                <a:latin typeface="Trebuchet MS" pitchFamily="34" charset="0"/>
              </a:rPr>
              <a:t>ZONE-2</a:t>
            </a:r>
          </a:p>
          <a:p>
            <a:pPr algn="ctr"/>
            <a:endParaRPr lang="en-US" sz="1100" u="sng" dirty="0">
              <a:solidFill>
                <a:srgbClr val="002060"/>
              </a:solidFill>
              <a:latin typeface="Trebuchet MS" pitchFamily="34" charset="0"/>
            </a:endParaRPr>
          </a:p>
          <a:p>
            <a:endParaRPr lang="en-US" sz="1100" b="1" dirty="0" smtClean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10.TIRUPPUR </a:t>
            </a:r>
          </a:p>
          <a:p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(</a:t>
            </a:r>
            <a:r>
              <a:rPr lang="en-US" sz="1100" b="1" dirty="0" err="1" smtClean="0">
                <a:solidFill>
                  <a:srgbClr val="002060"/>
                </a:solidFill>
                <a:latin typeface="Trebuchet MS" pitchFamily="34" charset="0"/>
              </a:rPr>
              <a:t>Hub:Kangeyam</a:t>
            </a:r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) </a:t>
            </a:r>
            <a:endParaRPr lang="en-US" sz="1100" b="1" dirty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dirty="0" smtClean="0">
                <a:solidFill>
                  <a:srgbClr val="002060"/>
                </a:solidFill>
                <a:latin typeface="Trebuchet MS" pitchFamily="34" charset="0"/>
              </a:rPr>
              <a:t>	</a:t>
            </a:r>
            <a:r>
              <a:rPr lang="en-US" sz="1100" i="1" dirty="0" err="1" smtClean="0">
                <a:solidFill>
                  <a:srgbClr val="FF0000"/>
                </a:solidFill>
                <a:latin typeface="Trebuchet MS" pitchFamily="34" charset="0"/>
              </a:rPr>
              <a:t>Tiruppur</a:t>
            </a:r>
            <a:endParaRPr lang="en-US" sz="1100" i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r>
              <a:rPr lang="en-US" sz="1100" i="1" dirty="0">
                <a:solidFill>
                  <a:srgbClr val="FF0000"/>
                </a:solidFill>
                <a:latin typeface="Trebuchet MS" pitchFamily="34" charset="0"/>
              </a:rPr>
              <a:t>	</a:t>
            </a:r>
            <a:r>
              <a:rPr lang="en-US" sz="1100" i="1" dirty="0" smtClean="0">
                <a:solidFill>
                  <a:srgbClr val="FF0000"/>
                </a:solidFill>
                <a:latin typeface="Trebuchet MS" pitchFamily="34" charset="0"/>
              </a:rPr>
              <a:t>Erode</a:t>
            </a:r>
            <a:endParaRPr lang="en-US" sz="1100" i="1" dirty="0">
              <a:solidFill>
                <a:srgbClr val="FF0000"/>
              </a:solidFill>
              <a:latin typeface="Trebuchet MS" pitchFamily="34" charset="0"/>
            </a:endParaRPr>
          </a:p>
          <a:p>
            <a:endParaRPr lang="en-US" sz="1100" dirty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11.COIMBATORE</a:t>
            </a:r>
          </a:p>
          <a:p>
            <a:r>
              <a:rPr lang="en-US" sz="1100" b="1" dirty="0">
                <a:solidFill>
                  <a:srgbClr val="002060"/>
                </a:solidFill>
                <a:latin typeface="Trebuchet MS" pitchFamily="34" charset="0"/>
              </a:rPr>
              <a:t>(</a:t>
            </a:r>
            <a:r>
              <a:rPr lang="en-US" sz="1100" b="1" dirty="0" err="1" smtClean="0">
                <a:solidFill>
                  <a:srgbClr val="002060"/>
                </a:solidFill>
                <a:latin typeface="Trebuchet MS" pitchFamily="34" charset="0"/>
              </a:rPr>
              <a:t>Hub:Coimbatore</a:t>
            </a:r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) </a:t>
            </a:r>
            <a:endParaRPr lang="en-US" sz="1100" b="1" dirty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dirty="0" smtClean="0">
                <a:solidFill>
                  <a:srgbClr val="002060"/>
                </a:solidFill>
                <a:latin typeface="Trebuchet MS" pitchFamily="34" charset="0"/>
              </a:rPr>
              <a:t>	</a:t>
            </a:r>
            <a:r>
              <a:rPr lang="en-US" sz="1100" i="1" dirty="0" smtClean="0">
                <a:solidFill>
                  <a:srgbClr val="FF0000"/>
                </a:solidFill>
                <a:latin typeface="Trebuchet MS" pitchFamily="34" charset="0"/>
              </a:rPr>
              <a:t>Coimbatore</a:t>
            </a:r>
          </a:p>
          <a:p>
            <a:r>
              <a:rPr lang="en-US" sz="1100" i="1" dirty="0">
                <a:solidFill>
                  <a:srgbClr val="FF0000"/>
                </a:solidFill>
                <a:latin typeface="Trebuchet MS" pitchFamily="34" charset="0"/>
              </a:rPr>
              <a:t>	</a:t>
            </a:r>
            <a:r>
              <a:rPr lang="en-US" sz="1100" i="1" dirty="0" err="1" smtClean="0">
                <a:solidFill>
                  <a:srgbClr val="FF0000"/>
                </a:solidFill>
                <a:latin typeface="Trebuchet MS" pitchFamily="34" charset="0"/>
              </a:rPr>
              <a:t>Nilgiris</a:t>
            </a:r>
            <a:endParaRPr lang="en-US" sz="1100" i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endParaRPr lang="en-US" sz="1100" i="1" dirty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b="1" dirty="0">
                <a:solidFill>
                  <a:srgbClr val="002060"/>
                </a:solidFill>
                <a:latin typeface="Trebuchet MS" pitchFamily="34" charset="0"/>
              </a:rPr>
              <a:t>12</a:t>
            </a:r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. TRICHY</a:t>
            </a:r>
          </a:p>
          <a:p>
            <a:r>
              <a:rPr lang="en-US" sz="1100" b="1" dirty="0">
                <a:solidFill>
                  <a:srgbClr val="002060"/>
                </a:solidFill>
                <a:latin typeface="Trebuchet MS" pitchFamily="34" charset="0"/>
              </a:rPr>
              <a:t>(</a:t>
            </a:r>
            <a:r>
              <a:rPr lang="en-US" sz="1100" b="1" dirty="0" err="1" smtClean="0">
                <a:solidFill>
                  <a:srgbClr val="002060"/>
                </a:solidFill>
                <a:latin typeface="Trebuchet MS" pitchFamily="34" charset="0"/>
              </a:rPr>
              <a:t>Hub:Trichy</a:t>
            </a:r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) </a:t>
            </a:r>
            <a:endParaRPr lang="en-US" sz="1100" b="1" dirty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dirty="0" smtClean="0">
                <a:solidFill>
                  <a:srgbClr val="002060"/>
                </a:solidFill>
                <a:latin typeface="Trebuchet MS" pitchFamily="34" charset="0"/>
              </a:rPr>
              <a:t>	</a:t>
            </a:r>
            <a:r>
              <a:rPr lang="en-US" sz="1100" i="1" dirty="0" smtClean="0">
                <a:solidFill>
                  <a:srgbClr val="FF0000"/>
                </a:solidFill>
                <a:latin typeface="Trebuchet MS" pitchFamily="34" charset="0"/>
              </a:rPr>
              <a:t>Trichy</a:t>
            </a:r>
          </a:p>
          <a:p>
            <a:r>
              <a:rPr lang="en-US" sz="1100" i="1" dirty="0">
                <a:solidFill>
                  <a:srgbClr val="FF0000"/>
                </a:solidFill>
                <a:latin typeface="Trebuchet MS" pitchFamily="34" charset="0"/>
              </a:rPr>
              <a:t>	</a:t>
            </a:r>
            <a:r>
              <a:rPr lang="en-US" sz="1100" i="1" dirty="0" err="1" smtClean="0">
                <a:solidFill>
                  <a:srgbClr val="FF0000"/>
                </a:solidFill>
                <a:latin typeface="Trebuchet MS" pitchFamily="34" charset="0"/>
              </a:rPr>
              <a:t>Ariyalur</a:t>
            </a:r>
            <a:endParaRPr lang="en-US" sz="1100" i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r>
              <a:rPr lang="en-US" sz="1100" i="1" dirty="0">
                <a:solidFill>
                  <a:srgbClr val="FF0000"/>
                </a:solidFill>
                <a:latin typeface="Trebuchet MS" pitchFamily="34" charset="0"/>
              </a:rPr>
              <a:t>	</a:t>
            </a:r>
            <a:r>
              <a:rPr lang="en-US" sz="1100" i="1" dirty="0" err="1" smtClean="0">
                <a:solidFill>
                  <a:srgbClr val="FF0000"/>
                </a:solidFill>
                <a:latin typeface="Trebuchet MS" pitchFamily="34" charset="0"/>
              </a:rPr>
              <a:t>Perambalur</a:t>
            </a:r>
            <a:endParaRPr lang="en-US" sz="1100" i="1" dirty="0">
              <a:solidFill>
                <a:srgbClr val="FF0000"/>
              </a:solidFill>
              <a:latin typeface="Trebuchet MS" pitchFamily="34" charset="0"/>
            </a:endParaRPr>
          </a:p>
          <a:p>
            <a:endParaRPr lang="en-US" sz="1100" dirty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13.TANJORE</a:t>
            </a:r>
          </a:p>
          <a:p>
            <a:r>
              <a:rPr lang="en-US" sz="1100" b="1" dirty="0">
                <a:solidFill>
                  <a:srgbClr val="002060"/>
                </a:solidFill>
                <a:latin typeface="Trebuchet MS" pitchFamily="34" charset="0"/>
              </a:rPr>
              <a:t>(</a:t>
            </a:r>
            <a:r>
              <a:rPr lang="en-US" sz="1100" b="1" dirty="0" err="1" smtClean="0">
                <a:solidFill>
                  <a:srgbClr val="002060"/>
                </a:solidFill>
                <a:latin typeface="Trebuchet MS" pitchFamily="34" charset="0"/>
              </a:rPr>
              <a:t>Hub:Tanjore</a:t>
            </a:r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) </a:t>
            </a:r>
            <a:endParaRPr lang="en-US" sz="1100" b="1" dirty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dirty="0" smtClean="0">
                <a:solidFill>
                  <a:srgbClr val="002060"/>
                </a:solidFill>
                <a:latin typeface="Trebuchet MS" pitchFamily="34" charset="0"/>
              </a:rPr>
              <a:t>	</a:t>
            </a:r>
            <a:r>
              <a:rPr lang="en-US" sz="1100" i="1" dirty="0" smtClean="0">
                <a:solidFill>
                  <a:srgbClr val="FF0000"/>
                </a:solidFill>
                <a:latin typeface="Trebuchet MS" pitchFamily="34" charset="0"/>
              </a:rPr>
              <a:t>Tanjore</a:t>
            </a:r>
          </a:p>
          <a:p>
            <a:r>
              <a:rPr lang="en-US" sz="1100" i="1" dirty="0">
                <a:solidFill>
                  <a:srgbClr val="FF0000"/>
                </a:solidFill>
                <a:latin typeface="Trebuchet MS" pitchFamily="34" charset="0"/>
              </a:rPr>
              <a:t>	</a:t>
            </a:r>
            <a:r>
              <a:rPr lang="en-US" sz="1100" i="1" dirty="0" err="1" smtClean="0">
                <a:solidFill>
                  <a:srgbClr val="FF0000"/>
                </a:solidFill>
                <a:latin typeface="Trebuchet MS" pitchFamily="34" charset="0"/>
              </a:rPr>
              <a:t>Pudukottai</a:t>
            </a:r>
            <a:endParaRPr lang="en-US" sz="1100" i="1" dirty="0">
              <a:solidFill>
                <a:srgbClr val="FF0000"/>
              </a:solidFill>
              <a:latin typeface="Trebuchet MS" pitchFamily="34" charset="0"/>
            </a:endParaRPr>
          </a:p>
          <a:p>
            <a:endParaRPr lang="en-US" sz="1100" dirty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14.TIRUVARUR</a:t>
            </a:r>
          </a:p>
          <a:p>
            <a:r>
              <a:rPr lang="en-US" sz="1100" b="1" dirty="0">
                <a:solidFill>
                  <a:srgbClr val="002060"/>
                </a:solidFill>
                <a:latin typeface="Trebuchet MS" pitchFamily="34" charset="0"/>
              </a:rPr>
              <a:t>(</a:t>
            </a:r>
            <a:r>
              <a:rPr lang="en-US" sz="1100" b="1" dirty="0" err="1" smtClean="0">
                <a:solidFill>
                  <a:srgbClr val="002060"/>
                </a:solidFill>
                <a:latin typeface="Trebuchet MS" pitchFamily="34" charset="0"/>
              </a:rPr>
              <a:t>Hub:Tiruvarur</a:t>
            </a:r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) </a:t>
            </a:r>
            <a:endParaRPr lang="en-US" sz="1100" b="1" dirty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dirty="0" smtClean="0">
                <a:solidFill>
                  <a:srgbClr val="002060"/>
                </a:solidFill>
                <a:latin typeface="Trebuchet MS" pitchFamily="34" charset="0"/>
              </a:rPr>
              <a:t>	</a:t>
            </a:r>
            <a:r>
              <a:rPr lang="en-US" sz="1100" i="1" dirty="0" smtClean="0">
                <a:solidFill>
                  <a:srgbClr val="FF0000"/>
                </a:solidFill>
                <a:latin typeface="Trebuchet MS" pitchFamily="34" charset="0"/>
              </a:rPr>
              <a:t>Tiruvarur</a:t>
            </a:r>
          </a:p>
          <a:p>
            <a:r>
              <a:rPr lang="en-US" sz="1100" i="1" dirty="0">
                <a:solidFill>
                  <a:srgbClr val="FF0000"/>
                </a:solidFill>
                <a:latin typeface="Trebuchet MS" pitchFamily="34" charset="0"/>
              </a:rPr>
              <a:t>	</a:t>
            </a:r>
            <a:r>
              <a:rPr lang="en-US" sz="1100" i="1" dirty="0" err="1" smtClean="0">
                <a:solidFill>
                  <a:srgbClr val="FF0000"/>
                </a:solidFill>
                <a:latin typeface="Trebuchet MS" pitchFamily="34" charset="0"/>
              </a:rPr>
              <a:t>Nagappattinam</a:t>
            </a:r>
            <a:endParaRPr lang="en-US" sz="1100" i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r>
              <a:rPr lang="en-US" sz="1100" i="1" dirty="0">
                <a:solidFill>
                  <a:srgbClr val="FF0000"/>
                </a:solidFill>
                <a:latin typeface="Trebuchet MS" pitchFamily="34" charset="0"/>
              </a:rPr>
              <a:t>	</a:t>
            </a:r>
            <a:r>
              <a:rPr lang="en-US" sz="1100" i="1" dirty="0" err="1" smtClean="0">
                <a:solidFill>
                  <a:srgbClr val="FF0000"/>
                </a:solidFill>
                <a:latin typeface="Trebuchet MS" pitchFamily="34" charset="0"/>
              </a:rPr>
              <a:t>Karaikkal</a:t>
            </a:r>
            <a:endParaRPr lang="en-US" sz="1100" i="1" dirty="0">
              <a:solidFill>
                <a:srgbClr val="FF0000"/>
              </a:solidFill>
              <a:latin typeface="Trebuchet MS" pitchFamily="34" charset="0"/>
            </a:endParaRPr>
          </a:p>
          <a:p>
            <a:endParaRPr lang="en-US" sz="1100" dirty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15.DINDIGUL</a:t>
            </a:r>
          </a:p>
          <a:p>
            <a:r>
              <a:rPr lang="en-US" sz="1100" b="1" dirty="0">
                <a:solidFill>
                  <a:srgbClr val="002060"/>
                </a:solidFill>
                <a:latin typeface="Trebuchet MS" pitchFamily="34" charset="0"/>
              </a:rPr>
              <a:t>(</a:t>
            </a:r>
            <a:r>
              <a:rPr lang="en-US" sz="1100" b="1" dirty="0" err="1" smtClean="0">
                <a:solidFill>
                  <a:srgbClr val="002060"/>
                </a:solidFill>
                <a:latin typeface="Trebuchet MS" pitchFamily="34" charset="0"/>
              </a:rPr>
              <a:t>Hub:Dindigul</a:t>
            </a:r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)</a:t>
            </a:r>
            <a:endParaRPr lang="en-US" sz="1100" b="1" dirty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dirty="0" smtClean="0">
                <a:solidFill>
                  <a:srgbClr val="002060"/>
                </a:solidFill>
                <a:latin typeface="Trebuchet MS" pitchFamily="34" charset="0"/>
              </a:rPr>
              <a:t>	</a:t>
            </a:r>
            <a:r>
              <a:rPr lang="en-US" sz="1100" i="1" dirty="0" smtClean="0">
                <a:solidFill>
                  <a:srgbClr val="FF0000"/>
                </a:solidFill>
                <a:latin typeface="Trebuchet MS" pitchFamily="34" charset="0"/>
              </a:rPr>
              <a:t>Dindigul</a:t>
            </a:r>
          </a:p>
          <a:p>
            <a:r>
              <a:rPr lang="en-US" sz="1100" i="1" dirty="0">
                <a:solidFill>
                  <a:srgbClr val="FF0000"/>
                </a:solidFill>
                <a:latin typeface="Trebuchet MS" pitchFamily="34" charset="0"/>
              </a:rPr>
              <a:t>	</a:t>
            </a:r>
            <a:r>
              <a:rPr lang="en-US" sz="1100" i="1" dirty="0" err="1" smtClean="0">
                <a:solidFill>
                  <a:srgbClr val="FF0000"/>
                </a:solidFill>
                <a:latin typeface="Trebuchet MS" pitchFamily="34" charset="0"/>
              </a:rPr>
              <a:t>Theni</a:t>
            </a:r>
            <a:endParaRPr lang="en-US" sz="1100" i="1" dirty="0">
              <a:solidFill>
                <a:srgbClr val="FF0000"/>
              </a:solidFill>
              <a:latin typeface="Trebuchet MS" pitchFamily="34" charset="0"/>
            </a:endParaRPr>
          </a:p>
          <a:p>
            <a:endParaRPr lang="en-US" sz="1100" dirty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16.MADURAI</a:t>
            </a:r>
          </a:p>
          <a:p>
            <a:r>
              <a:rPr lang="en-US" sz="1100" b="1" dirty="0">
                <a:solidFill>
                  <a:srgbClr val="002060"/>
                </a:solidFill>
                <a:latin typeface="Trebuchet MS" pitchFamily="34" charset="0"/>
              </a:rPr>
              <a:t>(</a:t>
            </a:r>
            <a:r>
              <a:rPr lang="en-US" sz="1100" b="1" dirty="0" err="1" smtClean="0">
                <a:solidFill>
                  <a:srgbClr val="002060"/>
                </a:solidFill>
                <a:latin typeface="Trebuchet MS" pitchFamily="34" charset="0"/>
              </a:rPr>
              <a:t>Hub:Madurai</a:t>
            </a:r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)</a:t>
            </a:r>
            <a:endParaRPr lang="en-US" sz="1100" b="1" dirty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dirty="0" smtClean="0">
                <a:solidFill>
                  <a:srgbClr val="002060"/>
                </a:solidFill>
                <a:latin typeface="Trebuchet MS" pitchFamily="34" charset="0"/>
              </a:rPr>
              <a:t>	</a:t>
            </a:r>
            <a:r>
              <a:rPr lang="en-US" sz="1100" i="1" dirty="0" smtClean="0">
                <a:solidFill>
                  <a:srgbClr val="FF0000"/>
                </a:solidFill>
                <a:latin typeface="Trebuchet MS" pitchFamily="34" charset="0"/>
              </a:rPr>
              <a:t>Madurai</a:t>
            </a:r>
          </a:p>
          <a:p>
            <a:r>
              <a:rPr lang="en-US" sz="1100" i="1" dirty="0">
                <a:solidFill>
                  <a:srgbClr val="FF0000"/>
                </a:solidFill>
                <a:latin typeface="Trebuchet MS" pitchFamily="34" charset="0"/>
              </a:rPr>
              <a:t>	</a:t>
            </a:r>
            <a:r>
              <a:rPr lang="en-US" sz="1100" i="1" dirty="0" err="1" smtClean="0">
                <a:solidFill>
                  <a:srgbClr val="FF0000"/>
                </a:solidFill>
                <a:latin typeface="Trebuchet MS" pitchFamily="34" charset="0"/>
              </a:rPr>
              <a:t>Sivaganga</a:t>
            </a:r>
            <a:endParaRPr lang="en-US" sz="1100" i="1" dirty="0">
              <a:solidFill>
                <a:srgbClr val="FF0000"/>
              </a:solidFill>
              <a:latin typeface="Trebuchet MS" pitchFamily="34" charset="0"/>
            </a:endParaRPr>
          </a:p>
          <a:p>
            <a:endParaRPr lang="en-US" sz="1100" dirty="0" smtClean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17.VIRUTHUNAGAR</a:t>
            </a:r>
            <a:endParaRPr lang="en-US" sz="1100" b="1" dirty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b="1" dirty="0">
                <a:solidFill>
                  <a:srgbClr val="002060"/>
                </a:solidFill>
                <a:latin typeface="Trebuchet MS" pitchFamily="34" charset="0"/>
              </a:rPr>
              <a:t>(</a:t>
            </a:r>
            <a:r>
              <a:rPr lang="en-US" sz="1100" b="1" dirty="0" err="1" smtClean="0">
                <a:solidFill>
                  <a:srgbClr val="002060"/>
                </a:solidFill>
                <a:latin typeface="Trebuchet MS" pitchFamily="34" charset="0"/>
              </a:rPr>
              <a:t>Hub:Viruthunagar</a:t>
            </a:r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)</a:t>
            </a:r>
            <a:endParaRPr lang="en-US" sz="1100" b="1" dirty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dirty="0" smtClean="0">
                <a:solidFill>
                  <a:srgbClr val="002060"/>
                </a:solidFill>
                <a:latin typeface="Trebuchet MS" pitchFamily="34" charset="0"/>
              </a:rPr>
              <a:t>	</a:t>
            </a:r>
            <a:r>
              <a:rPr lang="en-US" sz="1100" i="1" dirty="0" err="1" smtClean="0">
                <a:solidFill>
                  <a:srgbClr val="FF0000"/>
                </a:solidFill>
                <a:latin typeface="Trebuchet MS" pitchFamily="34" charset="0"/>
              </a:rPr>
              <a:t>Viruthunagar</a:t>
            </a:r>
            <a:endParaRPr lang="en-US" sz="1100" i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r>
              <a:rPr lang="en-US" sz="1100" i="1" dirty="0">
                <a:solidFill>
                  <a:srgbClr val="FF0000"/>
                </a:solidFill>
                <a:latin typeface="Trebuchet MS" pitchFamily="34" charset="0"/>
              </a:rPr>
              <a:t>	</a:t>
            </a:r>
            <a:r>
              <a:rPr lang="en-US" sz="1100" i="1" dirty="0" err="1" smtClean="0">
                <a:solidFill>
                  <a:srgbClr val="FF0000"/>
                </a:solidFill>
                <a:latin typeface="Trebuchet MS" pitchFamily="34" charset="0"/>
              </a:rPr>
              <a:t>Ramanathapuram</a:t>
            </a:r>
            <a:endParaRPr lang="en-US" sz="1100" i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r>
              <a:rPr lang="en-US" sz="1100" i="1" dirty="0">
                <a:solidFill>
                  <a:srgbClr val="FF0000"/>
                </a:solidFill>
                <a:latin typeface="Trebuchet MS" pitchFamily="34" charset="0"/>
              </a:rPr>
              <a:t>	</a:t>
            </a:r>
            <a:r>
              <a:rPr lang="en-US" sz="1100" i="1" dirty="0" err="1" smtClean="0">
                <a:solidFill>
                  <a:srgbClr val="FF0000"/>
                </a:solidFill>
                <a:latin typeface="Trebuchet MS" pitchFamily="34" charset="0"/>
              </a:rPr>
              <a:t>Thoothukudi</a:t>
            </a:r>
            <a:endParaRPr lang="en-US" sz="1100" i="1" dirty="0">
              <a:solidFill>
                <a:srgbClr val="FF0000"/>
              </a:solidFill>
              <a:latin typeface="Trebuchet MS" pitchFamily="34" charset="0"/>
            </a:endParaRPr>
          </a:p>
          <a:p>
            <a:endParaRPr lang="en-US" sz="1100" b="1" dirty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18.TIRUNELVELI</a:t>
            </a:r>
          </a:p>
          <a:p>
            <a:r>
              <a:rPr lang="en-US" sz="1100" b="1" dirty="0">
                <a:solidFill>
                  <a:srgbClr val="002060"/>
                </a:solidFill>
                <a:latin typeface="Trebuchet MS" pitchFamily="34" charset="0"/>
              </a:rPr>
              <a:t>(</a:t>
            </a:r>
            <a:r>
              <a:rPr lang="en-US" sz="1100" b="1" dirty="0" err="1" smtClean="0">
                <a:solidFill>
                  <a:srgbClr val="002060"/>
                </a:solidFill>
                <a:latin typeface="Trebuchet MS" pitchFamily="34" charset="0"/>
              </a:rPr>
              <a:t>Hub:Tirunelveli</a:t>
            </a:r>
            <a:r>
              <a:rPr lang="en-US" sz="1100" b="1" dirty="0" smtClean="0">
                <a:solidFill>
                  <a:srgbClr val="002060"/>
                </a:solidFill>
                <a:latin typeface="Trebuchet MS" pitchFamily="34" charset="0"/>
              </a:rPr>
              <a:t>)</a:t>
            </a:r>
            <a:endParaRPr lang="en-US" sz="1100" b="1" dirty="0">
              <a:solidFill>
                <a:srgbClr val="002060"/>
              </a:solidFill>
              <a:latin typeface="Trebuchet MS" pitchFamily="34" charset="0"/>
            </a:endParaRPr>
          </a:p>
          <a:p>
            <a:r>
              <a:rPr lang="en-US" sz="1100" dirty="0" smtClean="0">
                <a:solidFill>
                  <a:srgbClr val="002060"/>
                </a:solidFill>
                <a:latin typeface="Trebuchet MS" pitchFamily="34" charset="0"/>
              </a:rPr>
              <a:t>	</a:t>
            </a:r>
            <a:r>
              <a:rPr lang="en-US" sz="1100" i="1" dirty="0" smtClean="0">
                <a:solidFill>
                  <a:srgbClr val="FF0000"/>
                </a:solidFill>
                <a:latin typeface="Trebuchet MS" pitchFamily="34" charset="0"/>
              </a:rPr>
              <a:t>Tirunelveli</a:t>
            </a:r>
          </a:p>
          <a:p>
            <a:r>
              <a:rPr lang="en-US" sz="1100" i="1" dirty="0">
                <a:solidFill>
                  <a:srgbClr val="FF0000"/>
                </a:solidFill>
                <a:latin typeface="Trebuchet MS" pitchFamily="34" charset="0"/>
              </a:rPr>
              <a:t>	</a:t>
            </a:r>
            <a:r>
              <a:rPr lang="en-US" sz="1100" i="1" dirty="0" err="1" smtClean="0">
                <a:solidFill>
                  <a:srgbClr val="FF0000"/>
                </a:solidFill>
                <a:latin typeface="Trebuchet MS" pitchFamily="34" charset="0"/>
              </a:rPr>
              <a:t>Kanyakumar</a:t>
            </a:r>
            <a:r>
              <a:rPr lang="en-US" sz="1100" i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  <a:endParaRPr lang="en-US" sz="1100" dirty="0">
              <a:solidFill>
                <a:srgbClr val="002060"/>
              </a:solidFill>
              <a:latin typeface="Trebuchet MS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" y="528935"/>
            <a:ext cx="56477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 smtClean="0">
                <a:solidFill>
                  <a:srgbClr val="002060"/>
                </a:solidFill>
                <a:latin typeface="Magneto" pitchFamily="82" charset="0"/>
              </a:rPr>
              <a:t>Sri Valli Speed Parcel Services</a:t>
            </a:r>
            <a:endParaRPr lang="en-US" sz="2400" u="sng" dirty="0">
              <a:solidFill>
                <a:srgbClr val="002060"/>
              </a:solidFill>
              <a:latin typeface="Magneto" pitchFamily="82" charset="0"/>
            </a:endParaRPr>
          </a:p>
        </p:txBody>
      </p:sp>
      <p:pic>
        <p:nvPicPr>
          <p:cNvPr id="1028" name="Picture 4" descr="C:\Users\Ramanathan\Desktop\svsps\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5720"/>
            <a:ext cx="1524000" cy="6534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35205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12</Words>
  <Application>Microsoft Office PowerPoint</Application>
  <PresentationFormat>A4 Paper (210x297 mm)</PresentationFormat>
  <Paragraphs>88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A.T.THAYANITHI</dc:creator>
  <cp:lastModifiedBy>VAFPAY</cp:lastModifiedBy>
  <cp:revision>75</cp:revision>
  <dcterms:created xsi:type="dcterms:W3CDTF">2006-08-16T00:00:00Z</dcterms:created>
  <dcterms:modified xsi:type="dcterms:W3CDTF">2013-06-27T14:02:56Z</dcterms:modified>
</cp:coreProperties>
</file>