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96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738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256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82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715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35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652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823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99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304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54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9FCD6-3A4F-4D63-B1B2-38C1E00FC8BF}" type="datetimeFigureOut">
              <a:rPr lang="en-US" smtClean="0"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1B8FC-578E-4712-BE34-BFFF307CE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792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3" t="27650" r="13615" b="18185"/>
          <a:stretch/>
        </p:blipFill>
        <p:spPr bwMode="auto">
          <a:xfrm>
            <a:off x="381000" y="1295400"/>
            <a:ext cx="8458200" cy="3578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2405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Manulife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Watkins</dc:creator>
  <cp:lastModifiedBy>Richard Watkins</cp:lastModifiedBy>
  <cp:revision>2</cp:revision>
  <dcterms:created xsi:type="dcterms:W3CDTF">2016-04-07T08:25:57Z</dcterms:created>
  <dcterms:modified xsi:type="dcterms:W3CDTF">2016-04-07T08:27:14Z</dcterms:modified>
</cp:coreProperties>
</file>